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0" r:id="rId5"/>
  </p:sldMasterIdLst>
  <p:notesMasterIdLst>
    <p:notesMasterId r:id="rId18"/>
  </p:notesMasterIdLst>
  <p:sldIdLst>
    <p:sldId id="298" r:id="rId6"/>
    <p:sldId id="420" r:id="rId7"/>
    <p:sldId id="297" r:id="rId8"/>
    <p:sldId id="299" r:id="rId9"/>
    <p:sldId id="263" r:id="rId10"/>
    <p:sldId id="264" r:id="rId11"/>
    <p:sldId id="281" r:id="rId12"/>
    <p:sldId id="277" r:id="rId13"/>
    <p:sldId id="283" r:id="rId14"/>
    <p:sldId id="419" r:id="rId15"/>
    <p:sldId id="280" r:id="rId16"/>
    <p:sldId id="28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8" d="100"/>
          <a:sy n="68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084E81-5C81-4544-9321-FF9F8FF3582F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8085F397-83CD-4216-A557-0A985BB04A1B}">
      <dgm:prSet phldrT="[Text]"/>
      <dgm:spPr/>
      <dgm:t>
        <a:bodyPr/>
        <a:lstStyle/>
        <a:p>
          <a:r>
            <a:rPr lang="en-US" dirty="0" err="1"/>
            <a:t>Koheren</a:t>
          </a:r>
          <a:r>
            <a:rPr lang="en-US" dirty="0"/>
            <a:t> / Linear</a:t>
          </a:r>
        </a:p>
      </dgm:t>
    </dgm:pt>
    <dgm:pt modelId="{588E059B-4D3F-4016-AE34-78EA5607C8C9}" type="parTrans" cxnId="{BB05D603-9A8D-4C87-9318-BD6770212A47}">
      <dgm:prSet/>
      <dgm:spPr/>
      <dgm:t>
        <a:bodyPr/>
        <a:lstStyle/>
        <a:p>
          <a:endParaRPr lang="en-US"/>
        </a:p>
      </dgm:t>
    </dgm:pt>
    <dgm:pt modelId="{BD503FA9-AA3B-41B2-9055-C923BB0B2A89}" type="sibTrans" cxnId="{BB05D603-9A8D-4C87-9318-BD6770212A47}">
      <dgm:prSet/>
      <dgm:spPr/>
      <dgm:t>
        <a:bodyPr/>
        <a:lstStyle/>
        <a:p>
          <a:endParaRPr lang="en-US"/>
        </a:p>
      </dgm:t>
    </dgm:pt>
    <dgm:pt modelId="{8E7A3D86-599C-471A-B816-62611148D13D}">
      <dgm:prSet phldrT="[Text]"/>
      <dgm:spPr/>
      <dgm:t>
        <a:bodyPr/>
        <a:lstStyle/>
        <a:p>
          <a:r>
            <a:rPr lang="en-US" dirty="0"/>
            <a:t>Bipolar</a:t>
          </a:r>
        </a:p>
      </dgm:t>
    </dgm:pt>
    <dgm:pt modelId="{A6B8C855-DAEE-45FC-9275-252AEDCF6CCF}" type="parTrans" cxnId="{A5750DAA-CDA6-44FA-9C3A-911D52BF9706}">
      <dgm:prSet/>
      <dgm:spPr/>
      <dgm:t>
        <a:bodyPr/>
        <a:lstStyle/>
        <a:p>
          <a:endParaRPr lang="en-US"/>
        </a:p>
      </dgm:t>
    </dgm:pt>
    <dgm:pt modelId="{F80AEECB-BF45-448A-A1A9-DCF5DDB6C6B0}" type="sibTrans" cxnId="{A5750DAA-CDA6-44FA-9C3A-911D52BF9706}">
      <dgm:prSet/>
      <dgm:spPr/>
      <dgm:t>
        <a:bodyPr/>
        <a:lstStyle/>
        <a:p>
          <a:endParaRPr lang="en-US"/>
        </a:p>
      </dgm:t>
    </dgm:pt>
    <dgm:pt modelId="{CA624AB1-E307-4CDD-9A52-34F397382ECF}">
      <dgm:prSet phldrT="[Text]"/>
      <dgm:spPr/>
      <dgm:t>
        <a:bodyPr/>
        <a:lstStyle/>
        <a:p>
          <a:r>
            <a:rPr lang="en-US" dirty="0" err="1"/>
            <a:t>Ortogonal</a:t>
          </a:r>
          <a:endParaRPr lang="en-US" dirty="0"/>
        </a:p>
      </dgm:t>
    </dgm:pt>
    <dgm:pt modelId="{26FA70AF-6D03-495D-8DCB-D749CB8319F6}" type="parTrans" cxnId="{46D12A91-F7B3-47FD-94EA-6CD3D04C67AC}">
      <dgm:prSet/>
      <dgm:spPr/>
      <dgm:t>
        <a:bodyPr/>
        <a:lstStyle/>
        <a:p>
          <a:endParaRPr lang="en-US"/>
        </a:p>
      </dgm:t>
    </dgm:pt>
    <dgm:pt modelId="{BCB8D027-0CAE-4D2C-85B2-AC53BFB226E2}" type="sibTrans" cxnId="{46D12A91-F7B3-47FD-94EA-6CD3D04C67AC}">
      <dgm:prSet/>
      <dgm:spPr/>
      <dgm:t>
        <a:bodyPr/>
        <a:lstStyle/>
        <a:p>
          <a:endParaRPr lang="en-US"/>
        </a:p>
      </dgm:t>
    </dgm:pt>
    <dgm:pt modelId="{B3A7B909-0E53-4DB1-AD11-30CDEF813AD5}">
      <dgm:prSet/>
      <dgm:spPr/>
      <dgm:t>
        <a:bodyPr/>
        <a:lstStyle/>
        <a:p>
          <a:r>
            <a:rPr lang="en-US" dirty="0" err="1"/>
            <a:t>Searah</a:t>
          </a:r>
          <a:endParaRPr lang="en-US" dirty="0"/>
        </a:p>
      </dgm:t>
    </dgm:pt>
    <dgm:pt modelId="{D887D152-D3D7-4D62-8301-F7471509F1F6}" type="parTrans" cxnId="{61CB100A-C7D5-45F1-B264-BEE2EBCC2EE0}">
      <dgm:prSet/>
      <dgm:spPr/>
      <dgm:t>
        <a:bodyPr/>
        <a:lstStyle/>
        <a:p>
          <a:endParaRPr lang="en-US"/>
        </a:p>
      </dgm:t>
    </dgm:pt>
    <dgm:pt modelId="{F7D31812-7EDF-43D5-8449-84B9CAB0CAB3}" type="sibTrans" cxnId="{61CB100A-C7D5-45F1-B264-BEE2EBCC2EE0}">
      <dgm:prSet/>
      <dgm:spPr/>
      <dgm:t>
        <a:bodyPr/>
        <a:lstStyle/>
        <a:p>
          <a:endParaRPr lang="en-US"/>
        </a:p>
      </dgm:t>
    </dgm:pt>
    <dgm:pt modelId="{5773140A-4432-4762-ABC5-37D10D3E2A42}">
      <dgm:prSet/>
      <dgm:spPr/>
      <dgm:t>
        <a:bodyPr/>
        <a:lstStyle/>
        <a:p>
          <a:r>
            <a:rPr lang="en-US" dirty="0" err="1"/>
            <a:t>Saling</a:t>
          </a:r>
          <a:r>
            <a:rPr lang="en-US" dirty="0"/>
            <a:t> </a:t>
          </a:r>
          <a:r>
            <a:rPr lang="en-US" dirty="0" err="1"/>
            <a:t>meniadakan</a:t>
          </a:r>
          <a:r>
            <a:rPr lang="en-US" dirty="0"/>
            <a:t> / </a:t>
          </a:r>
          <a:r>
            <a:rPr lang="en-US" dirty="0" err="1"/>
            <a:t>Berlawanan</a:t>
          </a:r>
          <a:endParaRPr lang="en-US" dirty="0"/>
        </a:p>
      </dgm:t>
    </dgm:pt>
    <dgm:pt modelId="{D4E5B5D2-CC4B-464B-B186-4EB7BDDDB3B1}" type="parTrans" cxnId="{DD2EB261-9A67-473F-AC2A-1A102DF8005C}">
      <dgm:prSet/>
      <dgm:spPr/>
      <dgm:t>
        <a:bodyPr/>
        <a:lstStyle/>
        <a:p>
          <a:endParaRPr lang="en-US"/>
        </a:p>
      </dgm:t>
    </dgm:pt>
    <dgm:pt modelId="{8DBC287D-3D18-4F56-B377-AA5A3565DF43}" type="sibTrans" cxnId="{DD2EB261-9A67-473F-AC2A-1A102DF8005C}">
      <dgm:prSet/>
      <dgm:spPr/>
      <dgm:t>
        <a:bodyPr/>
        <a:lstStyle/>
        <a:p>
          <a:endParaRPr lang="en-US"/>
        </a:p>
      </dgm:t>
    </dgm:pt>
    <dgm:pt modelId="{4C8C4F6D-E10F-42F5-B00A-A130F500DA91}">
      <dgm:prSet/>
      <dgm:spPr/>
      <dgm:t>
        <a:bodyPr/>
        <a:lstStyle/>
        <a:p>
          <a:r>
            <a:rPr lang="en-US" dirty="0" err="1"/>
            <a:t>Dapat</a:t>
          </a:r>
          <a:r>
            <a:rPr lang="en-US" dirty="0"/>
            <a:t> </a:t>
          </a:r>
          <a:r>
            <a:rPr lang="en-US" dirty="0" err="1"/>
            <a:t>diakumulasi</a:t>
          </a:r>
          <a:endParaRPr lang="en-US" dirty="0"/>
        </a:p>
      </dgm:t>
    </dgm:pt>
    <dgm:pt modelId="{E39B8910-0CF1-4FD6-928D-66DE1A8089C4}" type="parTrans" cxnId="{58CA6C1F-B892-4637-A831-295350B441CE}">
      <dgm:prSet/>
      <dgm:spPr/>
      <dgm:t>
        <a:bodyPr/>
        <a:lstStyle/>
        <a:p>
          <a:endParaRPr lang="en-US"/>
        </a:p>
      </dgm:t>
    </dgm:pt>
    <dgm:pt modelId="{FAA6F796-FAEB-492A-90F9-FFCE3F894FC6}" type="sibTrans" cxnId="{58CA6C1F-B892-4637-A831-295350B441CE}">
      <dgm:prSet/>
      <dgm:spPr/>
      <dgm:t>
        <a:bodyPr/>
        <a:lstStyle/>
        <a:p>
          <a:endParaRPr lang="en-US"/>
        </a:p>
      </dgm:t>
    </dgm:pt>
    <dgm:pt modelId="{8FF18492-C69C-471B-AED0-EE094274B601}">
      <dgm:prSet/>
      <dgm:spPr/>
      <dgm:t>
        <a:bodyPr/>
        <a:lstStyle/>
        <a:p>
          <a:r>
            <a:rPr lang="en-US" dirty="0" err="1"/>
            <a:t>Berdiri</a:t>
          </a:r>
          <a:r>
            <a:rPr lang="en-US" dirty="0"/>
            <a:t> </a:t>
          </a:r>
          <a:r>
            <a:rPr lang="en-US" dirty="0" err="1"/>
            <a:t>sendiri</a:t>
          </a:r>
          <a:endParaRPr lang="en-US" dirty="0"/>
        </a:p>
      </dgm:t>
    </dgm:pt>
    <dgm:pt modelId="{1FB916F1-075D-4700-968E-6A12A10D5971}" type="parTrans" cxnId="{82EE9306-F40B-438B-811F-41F1206FD53B}">
      <dgm:prSet/>
      <dgm:spPr/>
      <dgm:t>
        <a:bodyPr/>
        <a:lstStyle/>
        <a:p>
          <a:endParaRPr lang="en-US"/>
        </a:p>
      </dgm:t>
    </dgm:pt>
    <dgm:pt modelId="{C023D58D-BA10-46CD-9F64-269AE8E73A75}" type="sibTrans" cxnId="{82EE9306-F40B-438B-811F-41F1206FD53B}">
      <dgm:prSet/>
      <dgm:spPr/>
      <dgm:t>
        <a:bodyPr/>
        <a:lstStyle/>
        <a:p>
          <a:endParaRPr lang="en-US"/>
        </a:p>
      </dgm:t>
    </dgm:pt>
    <dgm:pt modelId="{9EA90DB5-280A-4492-B8E5-AEEFB8554DC2}">
      <dgm:prSet/>
      <dgm:spPr/>
      <dgm:t>
        <a:bodyPr/>
        <a:lstStyle/>
        <a:p>
          <a:r>
            <a:rPr lang="en-US" dirty="0" err="1"/>
            <a:t>Kepribadian</a:t>
          </a:r>
          <a:r>
            <a:rPr lang="en-US" dirty="0"/>
            <a:t> </a:t>
          </a:r>
          <a:r>
            <a:rPr lang="en-US" dirty="0" err="1"/>
            <a:t>ekstrovert</a:t>
          </a:r>
          <a:r>
            <a:rPr lang="en-US" dirty="0"/>
            <a:t> dan introvert</a:t>
          </a:r>
        </a:p>
      </dgm:t>
    </dgm:pt>
    <dgm:pt modelId="{8E0D72BB-C4D2-4DC6-B7E2-B37E9868D842}" type="parTrans" cxnId="{DE981335-8488-4B46-BD1F-E515FBD28F5C}">
      <dgm:prSet/>
      <dgm:spPr/>
      <dgm:t>
        <a:bodyPr/>
        <a:lstStyle/>
        <a:p>
          <a:endParaRPr lang="en-US"/>
        </a:p>
      </dgm:t>
    </dgm:pt>
    <dgm:pt modelId="{F824EC31-E5D2-4F23-8954-35283F859EB2}" type="sibTrans" cxnId="{DE981335-8488-4B46-BD1F-E515FBD28F5C}">
      <dgm:prSet/>
      <dgm:spPr/>
      <dgm:t>
        <a:bodyPr/>
        <a:lstStyle/>
        <a:p>
          <a:endParaRPr lang="en-US"/>
        </a:p>
      </dgm:t>
    </dgm:pt>
    <dgm:pt modelId="{F8351E7B-855F-4C5D-9742-AD7C11CAE7A8}">
      <dgm:prSet/>
      <dgm:spPr/>
      <dgm:t>
        <a:bodyPr/>
        <a:lstStyle/>
        <a:p>
          <a:r>
            <a:rPr lang="en-US" dirty="0"/>
            <a:t>Pola </a:t>
          </a:r>
          <a:r>
            <a:rPr lang="en-US" dirty="0" err="1"/>
            <a:t>asuh</a:t>
          </a:r>
          <a:r>
            <a:rPr lang="en-US" dirty="0"/>
            <a:t> </a:t>
          </a:r>
          <a:r>
            <a:rPr lang="en-US" dirty="0" err="1"/>
            <a:t>otoriter</a:t>
          </a:r>
          <a:r>
            <a:rPr lang="en-US" dirty="0"/>
            <a:t>, </a:t>
          </a:r>
          <a:r>
            <a:rPr lang="en-US" dirty="0" err="1"/>
            <a:t>demokratis</a:t>
          </a:r>
          <a:r>
            <a:rPr lang="en-US" dirty="0"/>
            <a:t>, </a:t>
          </a:r>
          <a:r>
            <a:rPr lang="en-US" dirty="0" err="1"/>
            <a:t>permisif</a:t>
          </a:r>
          <a:endParaRPr lang="en-US" dirty="0"/>
        </a:p>
      </dgm:t>
    </dgm:pt>
    <dgm:pt modelId="{44B4E5EA-B2EA-4D41-8925-E1C43E0D4EC0}" type="parTrans" cxnId="{93F10A58-B43F-4111-8ED1-DF901301DC03}">
      <dgm:prSet/>
      <dgm:spPr/>
      <dgm:t>
        <a:bodyPr/>
        <a:lstStyle/>
        <a:p>
          <a:endParaRPr lang="en-US"/>
        </a:p>
      </dgm:t>
    </dgm:pt>
    <dgm:pt modelId="{107CA128-CD60-41AF-9F02-E8C7ADB6D763}" type="sibTrans" cxnId="{93F10A58-B43F-4111-8ED1-DF901301DC03}">
      <dgm:prSet/>
      <dgm:spPr/>
      <dgm:t>
        <a:bodyPr/>
        <a:lstStyle/>
        <a:p>
          <a:endParaRPr lang="en-US"/>
        </a:p>
      </dgm:t>
    </dgm:pt>
    <dgm:pt modelId="{81134EC6-29AB-463D-813B-AB7901D7186D}">
      <dgm:prSet/>
      <dgm:spPr/>
      <dgm:t>
        <a:bodyPr/>
        <a:lstStyle/>
        <a:p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dapat</a:t>
          </a:r>
          <a:r>
            <a:rPr lang="en-US" dirty="0"/>
            <a:t> di </a:t>
          </a:r>
          <a:r>
            <a:rPr lang="en-US" dirty="0" err="1"/>
            <a:t>akumulasikan</a:t>
          </a:r>
          <a:endParaRPr lang="en-US" dirty="0"/>
        </a:p>
      </dgm:t>
    </dgm:pt>
    <dgm:pt modelId="{021334A6-E20A-46BE-A4C6-708C27C63D4D}" type="parTrans" cxnId="{4BB87DF9-F3CE-4752-8968-86C23FF90F00}">
      <dgm:prSet/>
      <dgm:spPr/>
      <dgm:t>
        <a:bodyPr/>
        <a:lstStyle/>
        <a:p>
          <a:endParaRPr lang="en-US"/>
        </a:p>
      </dgm:t>
    </dgm:pt>
    <dgm:pt modelId="{08FFF560-4A3A-43C9-93E5-5E66B6085AFE}" type="sibTrans" cxnId="{4BB87DF9-F3CE-4752-8968-86C23FF90F00}">
      <dgm:prSet/>
      <dgm:spPr/>
      <dgm:t>
        <a:bodyPr/>
        <a:lstStyle/>
        <a:p>
          <a:endParaRPr lang="en-US"/>
        </a:p>
      </dgm:t>
    </dgm:pt>
    <dgm:pt modelId="{13757DC3-D3BF-42A3-B4BF-EEC7083A52E9}">
      <dgm:prSet/>
      <dgm:spPr/>
      <dgm:t>
        <a:bodyPr/>
        <a:lstStyle/>
        <a:p>
          <a:r>
            <a:rPr lang="en-US" dirty="0" err="1"/>
            <a:t>Kecerdasan</a:t>
          </a:r>
          <a:r>
            <a:rPr lang="en-US" dirty="0"/>
            <a:t> </a:t>
          </a:r>
          <a:r>
            <a:rPr lang="en-US" dirty="0" err="1"/>
            <a:t>Emosional</a:t>
          </a:r>
          <a:endParaRPr lang="en-US" dirty="0"/>
        </a:p>
      </dgm:t>
    </dgm:pt>
    <dgm:pt modelId="{D058A5E2-615F-4342-9229-C13935739158}" type="parTrans" cxnId="{968F0505-91DA-4397-BCE5-46E46EA3E847}">
      <dgm:prSet/>
      <dgm:spPr/>
      <dgm:t>
        <a:bodyPr/>
        <a:lstStyle/>
        <a:p>
          <a:endParaRPr lang="en-US"/>
        </a:p>
      </dgm:t>
    </dgm:pt>
    <dgm:pt modelId="{3B8A864C-BD9C-48A0-BDB6-BC652E121E0F}" type="sibTrans" cxnId="{968F0505-91DA-4397-BCE5-46E46EA3E847}">
      <dgm:prSet/>
      <dgm:spPr/>
      <dgm:t>
        <a:bodyPr/>
        <a:lstStyle/>
        <a:p>
          <a:endParaRPr lang="en-US"/>
        </a:p>
      </dgm:t>
    </dgm:pt>
    <dgm:pt modelId="{0C603EC3-B69B-40D0-A9B6-C21767CFFA54}" type="pres">
      <dgm:prSet presAssocID="{99084E81-5C81-4544-9321-FF9F8FF3582F}" presName="diagram" presStyleCnt="0">
        <dgm:presLayoutVars>
          <dgm:dir/>
          <dgm:animLvl val="lvl"/>
          <dgm:resizeHandles val="exact"/>
        </dgm:presLayoutVars>
      </dgm:prSet>
      <dgm:spPr/>
    </dgm:pt>
    <dgm:pt modelId="{AC1A47BF-C68A-45A8-B335-407B69506998}" type="pres">
      <dgm:prSet presAssocID="{8085F397-83CD-4216-A557-0A985BB04A1B}" presName="compNode" presStyleCnt="0"/>
      <dgm:spPr/>
    </dgm:pt>
    <dgm:pt modelId="{367908C7-4F81-4CDC-B98B-4F9A3037AA45}" type="pres">
      <dgm:prSet presAssocID="{8085F397-83CD-4216-A557-0A985BB04A1B}" presName="childRect" presStyleLbl="bgAcc1" presStyleIdx="0" presStyleCnt="3">
        <dgm:presLayoutVars>
          <dgm:bulletEnabled val="1"/>
        </dgm:presLayoutVars>
      </dgm:prSet>
      <dgm:spPr/>
    </dgm:pt>
    <dgm:pt modelId="{6046FD94-C8F6-40DD-97E9-535436DC295E}" type="pres">
      <dgm:prSet presAssocID="{8085F397-83CD-4216-A557-0A985BB04A1B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107EC0C8-77CC-4B48-8EEF-895CEC0934BA}" type="pres">
      <dgm:prSet presAssocID="{8085F397-83CD-4216-A557-0A985BB04A1B}" presName="parentRect" presStyleLbl="alignNode1" presStyleIdx="0" presStyleCnt="3"/>
      <dgm:spPr/>
    </dgm:pt>
    <dgm:pt modelId="{DCEA09C4-B059-45C5-86A5-CC47E9AE5776}" type="pres">
      <dgm:prSet presAssocID="{8085F397-83CD-4216-A557-0A985BB04A1B}" presName="adorn" presStyleLbl="fgAccFollowNod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14000" r="-14000"/>
          </a:stretch>
        </a:blipFill>
      </dgm:spPr>
    </dgm:pt>
    <dgm:pt modelId="{9DD28A94-2F8C-4991-B096-11BF014FB99A}" type="pres">
      <dgm:prSet presAssocID="{BD503FA9-AA3B-41B2-9055-C923BB0B2A89}" presName="sibTrans" presStyleLbl="sibTrans2D1" presStyleIdx="0" presStyleCnt="0"/>
      <dgm:spPr/>
    </dgm:pt>
    <dgm:pt modelId="{C3A92817-A18F-4236-A988-2BDC9C74D9EB}" type="pres">
      <dgm:prSet presAssocID="{8E7A3D86-599C-471A-B816-62611148D13D}" presName="compNode" presStyleCnt="0"/>
      <dgm:spPr/>
    </dgm:pt>
    <dgm:pt modelId="{36B6BA39-FD2A-45B0-A13C-5100B9402D28}" type="pres">
      <dgm:prSet presAssocID="{8E7A3D86-599C-471A-B816-62611148D13D}" presName="childRect" presStyleLbl="bgAcc1" presStyleIdx="1" presStyleCnt="3">
        <dgm:presLayoutVars>
          <dgm:bulletEnabled val="1"/>
        </dgm:presLayoutVars>
      </dgm:prSet>
      <dgm:spPr/>
    </dgm:pt>
    <dgm:pt modelId="{16448831-CBBC-4FAE-8ABF-8665FA547468}" type="pres">
      <dgm:prSet presAssocID="{8E7A3D86-599C-471A-B816-62611148D13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89E7148A-FBC6-4FED-AE3D-7D4ED71820DF}" type="pres">
      <dgm:prSet presAssocID="{8E7A3D86-599C-471A-B816-62611148D13D}" presName="parentRect" presStyleLbl="alignNode1" presStyleIdx="1" presStyleCnt="3"/>
      <dgm:spPr/>
    </dgm:pt>
    <dgm:pt modelId="{CE6A026D-CB22-4412-9657-193187926174}" type="pres">
      <dgm:prSet presAssocID="{8E7A3D86-599C-471A-B816-62611148D13D}" presName="adorn" presStyleLbl="fgAccFollowNod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20000" r="-20000"/>
          </a:stretch>
        </a:blipFill>
      </dgm:spPr>
    </dgm:pt>
    <dgm:pt modelId="{5BA6CE68-A32F-4B98-9E1B-25D001372236}" type="pres">
      <dgm:prSet presAssocID="{F80AEECB-BF45-448A-A1A9-DCF5DDB6C6B0}" presName="sibTrans" presStyleLbl="sibTrans2D1" presStyleIdx="0" presStyleCnt="0"/>
      <dgm:spPr/>
    </dgm:pt>
    <dgm:pt modelId="{A26ED3FD-7E1B-47A1-9A38-5BE99BBAABCE}" type="pres">
      <dgm:prSet presAssocID="{CA624AB1-E307-4CDD-9A52-34F397382ECF}" presName="compNode" presStyleCnt="0"/>
      <dgm:spPr/>
    </dgm:pt>
    <dgm:pt modelId="{A0EF5D7C-3EB1-402D-BA2B-C260678C97B9}" type="pres">
      <dgm:prSet presAssocID="{CA624AB1-E307-4CDD-9A52-34F397382ECF}" presName="childRect" presStyleLbl="bgAcc1" presStyleIdx="2" presStyleCnt="3">
        <dgm:presLayoutVars>
          <dgm:bulletEnabled val="1"/>
        </dgm:presLayoutVars>
      </dgm:prSet>
      <dgm:spPr/>
    </dgm:pt>
    <dgm:pt modelId="{9B6C6BF6-A247-4CBC-A923-587ABCA91D69}" type="pres">
      <dgm:prSet presAssocID="{CA624AB1-E307-4CDD-9A52-34F397382ECF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57F7345-A105-43DD-BFC9-2764AA0CEECC}" type="pres">
      <dgm:prSet presAssocID="{CA624AB1-E307-4CDD-9A52-34F397382ECF}" presName="parentRect" presStyleLbl="alignNode1" presStyleIdx="2" presStyleCnt="3"/>
      <dgm:spPr/>
    </dgm:pt>
    <dgm:pt modelId="{4A6B451C-5B7F-47A0-9856-DC5B121741A2}" type="pres">
      <dgm:prSet presAssocID="{CA624AB1-E307-4CDD-9A52-34F397382ECF}" presName="adorn" presStyleLbl="fgAccFollowNod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2000" r="-2000"/>
          </a:stretch>
        </a:blipFill>
      </dgm:spPr>
    </dgm:pt>
  </dgm:ptLst>
  <dgm:cxnLst>
    <dgm:cxn modelId="{BB05D603-9A8D-4C87-9318-BD6770212A47}" srcId="{99084E81-5C81-4544-9321-FF9F8FF3582F}" destId="{8085F397-83CD-4216-A557-0A985BB04A1B}" srcOrd="0" destOrd="0" parTransId="{588E059B-4D3F-4016-AE34-78EA5607C8C9}" sibTransId="{BD503FA9-AA3B-41B2-9055-C923BB0B2A89}"/>
    <dgm:cxn modelId="{B02EDD03-A61E-41F1-8C25-5256A999AA63}" type="presOf" srcId="{F8351E7B-855F-4C5D-9742-AD7C11CAE7A8}" destId="{A0EF5D7C-3EB1-402D-BA2B-C260678C97B9}" srcOrd="0" destOrd="2" presId="urn:microsoft.com/office/officeart/2005/8/layout/bList2"/>
    <dgm:cxn modelId="{968F0505-91DA-4397-BCE5-46E46EA3E847}" srcId="{8085F397-83CD-4216-A557-0A985BB04A1B}" destId="{13757DC3-D3BF-42A3-B4BF-EEC7083A52E9}" srcOrd="2" destOrd="0" parTransId="{D058A5E2-615F-4342-9229-C13935739158}" sibTransId="{3B8A864C-BD9C-48A0-BDB6-BC652E121E0F}"/>
    <dgm:cxn modelId="{82EE9306-F40B-438B-811F-41F1206FD53B}" srcId="{CA624AB1-E307-4CDD-9A52-34F397382ECF}" destId="{8FF18492-C69C-471B-AED0-EE094274B601}" srcOrd="0" destOrd="0" parTransId="{1FB916F1-075D-4700-968E-6A12A10D5971}" sibTransId="{C023D58D-BA10-46CD-9F64-269AE8E73A75}"/>
    <dgm:cxn modelId="{9A8D4707-A64F-4EA8-91BB-D03B0A94B733}" type="presOf" srcId="{4C8C4F6D-E10F-42F5-B00A-A130F500DA91}" destId="{367908C7-4F81-4CDC-B98B-4F9A3037AA45}" srcOrd="0" destOrd="1" presId="urn:microsoft.com/office/officeart/2005/8/layout/bList2"/>
    <dgm:cxn modelId="{61CB100A-C7D5-45F1-B264-BEE2EBCC2EE0}" srcId="{8085F397-83CD-4216-A557-0A985BB04A1B}" destId="{B3A7B909-0E53-4DB1-AD11-30CDEF813AD5}" srcOrd="0" destOrd="0" parTransId="{D887D152-D3D7-4D62-8301-F7471509F1F6}" sibTransId="{F7D31812-7EDF-43D5-8449-84B9CAB0CAB3}"/>
    <dgm:cxn modelId="{456BF21D-56E4-40E1-BD5E-38EEB8732EC9}" type="presOf" srcId="{13757DC3-D3BF-42A3-B4BF-EEC7083A52E9}" destId="{367908C7-4F81-4CDC-B98B-4F9A3037AA45}" srcOrd="0" destOrd="2" presId="urn:microsoft.com/office/officeart/2005/8/layout/bList2"/>
    <dgm:cxn modelId="{58CA6C1F-B892-4637-A831-295350B441CE}" srcId="{8085F397-83CD-4216-A557-0A985BB04A1B}" destId="{4C8C4F6D-E10F-42F5-B00A-A130F500DA91}" srcOrd="1" destOrd="0" parTransId="{E39B8910-0CF1-4FD6-928D-66DE1A8089C4}" sibTransId="{FAA6F796-FAEB-492A-90F9-FFCE3F894FC6}"/>
    <dgm:cxn modelId="{F0308328-1332-406B-AE80-70EC37F8B3D8}" type="presOf" srcId="{5773140A-4432-4762-ABC5-37D10D3E2A42}" destId="{36B6BA39-FD2A-45B0-A13C-5100B9402D28}" srcOrd="0" destOrd="0" presId="urn:microsoft.com/office/officeart/2005/8/layout/bList2"/>
    <dgm:cxn modelId="{DE981335-8488-4B46-BD1F-E515FBD28F5C}" srcId="{8E7A3D86-599C-471A-B816-62611148D13D}" destId="{9EA90DB5-280A-4492-B8E5-AEEFB8554DC2}" srcOrd="1" destOrd="0" parTransId="{8E0D72BB-C4D2-4DC6-B7E2-B37E9868D842}" sibTransId="{F824EC31-E5D2-4F23-8954-35283F859EB2}"/>
    <dgm:cxn modelId="{3BBE7039-E644-4616-86E5-C134C1CD9036}" type="presOf" srcId="{CA624AB1-E307-4CDD-9A52-34F397382ECF}" destId="{F57F7345-A105-43DD-BFC9-2764AA0CEECC}" srcOrd="1" destOrd="0" presId="urn:microsoft.com/office/officeart/2005/8/layout/bList2"/>
    <dgm:cxn modelId="{EEF8FC3C-68ED-452D-84EF-188BCC94E6E0}" type="presOf" srcId="{9EA90DB5-280A-4492-B8E5-AEEFB8554DC2}" destId="{36B6BA39-FD2A-45B0-A13C-5100B9402D28}" srcOrd="0" destOrd="1" presId="urn:microsoft.com/office/officeart/2005/8/layout/bList2"/>
    <dgm:cxn modelId="{151E9D61-90BA-41CE-BC8C-B7FA3ABF5C99}" type="presOf" srcId="{99084E81-5C81-4544-9321-FF9F8FF3582F}" destId="{0C603EC3-B69B-40D0-A9B6-C21767CFFA54}" srcOrd="0" destOrd="0" presId="urn:microsoft.com/office/officeart/2005/8/layout/bList2"/>
    <dgm:cxn modelId="{DD2EB261-9A67-473F-AC2A-1A102DF8005C}" srcId="{8E7A3D86-599C-471A-B816-62611148D13D}" destId="{5773140A-4432-4762-ABC5-37D10D3E2A42}" srcOrd="0" destOrd="0" parTransId="{D4E5B5D2-CC4B-464B-B186-4EB7BDDDB3B1}" sibTransId="{8DBC287D-3D18-4F56-B377-AA5A3565DF43}"/>
    <dgm:cxn modelId="{2882EA63-8584-4C4E-8E4F-6A2DF7CC870C}" type="presOf" srcId="{8E7A3D86-599C-471A-B816-62611148D13D}" destId="{89E7148A-FBC6-4FED-AE3D-7D4ED71820DF}" srcOrd="1" destOrd="0" presId="urn:microsoft.com/office/officeart/2005/8/layout/bList2"/>
    <dgm:cxn modelId="{BA699449-A61D-496C-A568-2F0CF2976CBB}" type="presOf" srcId="{8085F397-83CD-4216-A557-0A985BB04A1B}" destId="{107EC0C8-77CC-4B48-8EEF-895CEC0934BA}" srcOrd="1" destOrd="0" presId="urn:microsoft.com/office/officeart/2005/8/layout/bList2"/>
    <dgm:cxn modelId="{93F10A58-B43F-4111-8ED1-DF901301DC03}" srcId="{CA624AB1-E307-4CDD-9A52-34F397382ECF}" destId="{F8351E7B-855F-4C5D-9742-AD7C11CAE7A8}" srcOrd="2" destOrd="0" parTransId="{44B4E5EA-B2EA-4D41-8925-E1C43E0D4EC0}" sibTransId="{107CA128-CD60-41AF-9F02-E8C7ADB6D763}"/>
    <dgm:cxn modelId="{C974CC80-9A09-42FA-BEFD-D6EAF8A7ECCE}" type="presOf" srcId="{CA624AB1-E307-4CDD-9A52-34F397382ECF}" destId="{9B6C6BF6-A247-4CBC-A923-587ABCA91D69}" srcOrd="0" destOrd="0" presId="urn:microsoft.com/office/officeart/2005/8/layout/bList2"/>
    <dgm:cxn modelId="{1E72B081-4779-4B58-B2E9-C70BF1655A20}" type="presOf" srcId="{BD503FA9-AA3B-41B2-9055-C923BB0B2A89}" destId="{9DD28A94-2F8C-4991-B096-11BF014FB99A}" srcOrd="0" destOrd="0" presId="urn:microsoft.com/office/officeart/2005/8/layout/bList2"/>
    <dgm:cxn modelId="{E7B75987-B63A-4D35-BD05-B1897154DDAC}" type="presOf" srcId="{8FF18492-C69C-471B-AED0-EE094274B601}" destId="{A0EF5D7C-3EB1-402D-BA2B-C260678C97B9}" srcOrd="0" destOrd="0" presId="urn:microsoft.com/office/officeart/2005/8/layout/bList2"/>
    <dgm:cxn modelId="{7C6EB18D-435D-4BBF-9C4E-0E7EA992CD01}" type="presOf" srcId="{F80AEECB-BF45-448A-A1A9-DCF5DDB6C6B0}" destId="{5BA6CE68-A32F-4B98-9E1B-25D001372236}" srcOrd="0" destOrd="0" presId="urn:microsoft.com/office/officeart/2005/8/layout/bList2"/>
    <dgm:cxn modelId="{46D12A91-F7B3-47FD-94EA-6CD3D04C67AC}" srcId="{99084E81-5C81-4544-9321-FF9F8FF3582F}" destId="{CA624AB1-E307-4CDD-9A52-34F397382ECF}" srcOrd="2" destOrd="0" parTransId="{26FA70AF-6D03-495D-8DCB-D749CB8319F6}" sibTransId="{BCB8D027-0CAE-4D2C-85B2-AC53BFB226E2}"/>
    <dgm:cxn modelId="{911E8292-DB60-49CB-AB7C-BC735C09FAE6}" type="presOf" srcId="{B3A7B909-0E53-4DB1-AD11-30CDEF813AD5}" destId="{367908C7-4F81-4CDC-B98B-4F9A3037AA45}" srcOrd="0" destOrd="0" presId="urn:microsoft.com/office/officeart/2005/8/layout/bList2"/>
    <dgm:cxn modelId="{A5750DAA-CDA6-44FA-9C3A-911D52BF9706}" srcId="{99084E81-5C81-4544-9321-FF9F8FF3582F}" destId="{8E7A3D86-599C-471A-B816-62611148D13D}" srcOrd="1" destOrd="0" parTransId="{A6B8C855-DAEE-45FC-9275-252AEDCF6CCF}" sibTransId="{F80AEECB-BF45-448A-A1A9-DCF5DDB6C6B0}"/>
    <dgm:cxn modelId="{5254EAB5-3C78-4CC1-BBD8-5D6E61CCFAED}" type="presOf" srcId="{8085F397-83CD-4216-A557-0A985BB04A1B}" destId="{6046FD94-C8F6-40DD-97E9-535436DC295E}" srcOrd="0" destOrd="0" presId="urn:microsoft.com/office/officeart/2005/8/layout/bList2"/>
    <dgm:cxn modelId="{F95436BD-FEA1-4E7F-AD62-E5987F965E35}" type="presOf" srcId="{8E7A3D86-599C-471A-B816-62611148D13D}" destId="{16448831-CBBC-4FAE-8ABF-8665FA547468}" srcOrd="0" destOrd="0" presId="urn:microsoft.com/office/officeart/2005/8/layout/bList2"/>
    <dgm:cxn modelId="{647444D4-31DF-49D5-8EC0-41296B629E14}" type="presOf" srcId="{81134EC6-29AB-463D-813B-AB7901D7186D}" destId="{A0EF5D7C-3EB1-402D-BA2B-C260678C97B9}" srcOrd="0" destOrd="1" presId="urn:microsoft.com/office/officeart/2005/8/layout/bList2"/>
    <dgm:cxn modelId="{4BB87DF9-F3CE-4752-8968-86C23FF90F00}" srcId="{CA624AB1-E307-4CDD-9A52-34F397382ECF}" destId="{81134EC6-29AB-463D-813B-AB7901D7186D}" srcOrd="1" destOrd="0" parTransId="{021334A6-E20A-46BE-A4C6-708C27C63D4D}" sibTransId="{08FFF560-4A3A-43C9-93E5-5E66B6085AFE}"/>
    <dgm:cxn modelId="{BF258BAC-AD87-42A0-9C7C-1D7CE32E6B40}" type="presParOf" srcId="{0C603EC3-B69B-40D0-A9B6-C21767CFFA54}" destId="{AC1A47BF-C68A-45A8-B335-407B69506998}" srcOrd="0" destOrd="0" presId="urn:microsoft.com/office/officeart/2005/8/layout/bList2"/>
    <dgm:cxn modelId="{44C08534-C7C8-4363-9CFB-396280890164}" type="presParOf" srcId="{AC1A47BF-C68A-45A8-B335-407B69506998}" destId="{367908C7-4F81-4CDC-B98B-4F9A3037AA45}" srcOrd="0" destOrd="0" presId="urn:microsoft.com/office/officeart/2005/8/layout/bList2"/>
    <dgm:cxn modelId="{141B9203-984D-4638-8B94-D32B9A75655E}" type="presParOf" srcId="{AC1A47BF-C68A-45A8-B335-407B69506998}" destId="{6046FD94-C8F6-40DD-97E9-535436DC295E}" srcOrd="1" destOrd="0" presId="urn:microsoft.com/office/officeart/2005/8/layout/bList2"/>
    <dgm:cxn modelId="{B5427309-373B-4329-9D25-19D670092E1C}" type="presParOf" srcId="{AC1A47BF-C68A-45A8-B335-407B69506998}" destId="{107EC0C8-77CC-4B48-8EEF-895CEC0934BA}" srcOrd="2" destOrd="0" presId="urn:microsoft.com/office/officeart/2005/8/layout/bList2"/>
    <dgm:cxn modelId="{C49F8597-2943-4879-892D-E12914A0052E}" type="presParOf" srcId="{AC1A47BF-C68A-45A8-B335-407B69506998}" destId="{DCEA09C4-B059-45C5-86A5-CC47E9AE5776}" srcOrd="3" destOrd="0" presId="urn:microsoft.com/office/officeart/2005/8/layout/bList2"/>
    <dgm:cxn modelId="{D1BFD6F1-66F3-4EBE-9031-4C83357FE680}" type="presParOf" srcId="{0C603EC3-B69B-40D0-A9B6-C21767CFFA54}" destId="{9DD28A94-2F8C-4991-B096-11BF014FB99A}" srcOrd="1" destOrd="0" presId="urn:microsoft.com/office/officeart/2005/8/layout/bList2"/>
    <dgm:cxn modelId="{8A54904D-612C-4204-A510-5E7741D8D712}" type="presParOf" srcId="{0C603EC3-B69B-40D0-A9B6-C21767CFFA54}" destId="{C3A92817-A18F-4236-A988-2BDC9C74D9EB}" srcOrd="2" destOrd="0" presId="urn:microsoft.com/office/officeart/2005/8/layout/bList2"/>
    <dgm:cxn modelId="{A8BB9B01-A13F-4BA4-ACB9-CDE156ED5C0B}" type="presParOf" srcId="{C3A92817-A18F-4236-A988-2BDC9C74D9EB}" destId="{36B6BA39-FD2A-45B0-A13C-5100B9402D28}" srcOrd="0" destOrd="0" presId="urn:microsoft.com/office/officeart/2005/8/layout/bList2"/>
    <dgm:cxn modelId="{3C5E2A9A-AAFE-4C6F-9044-62184A06932B}" type="presParOf" srcId="{C3A92817-A18F-4236-A988-2BDC9C74D9EB}" destId="{16448831-CBBC-4FAE-8ABF-8665FA547468}" srcOrd="1" destOrd="0" presId="urn:microsoft.com/office/officeart/2005/8/layout/bList2"/>
    <dgm:cxn modelId="{82E15047-3D91-4A0D-869E-F888B2CE05B1}" type="presParOf" srcId="{C3A92817-A18F-4236-A988-2BDC9C74D9EB}" destId="{89E7148A-FBC6-4FED-AE3D-7D4ED71820DF}" srcOrd="2" destOrd="0" presId="urn:microsoft.com/office/officeart/2005/8/layout/bList2"/>
    <dgm:cxn modelId="{571209F7-532F-48D1-9CBF-6647F1F5E3D8}" type="presParOf" srcId="{C3A92817-A18F-4236-A988-2BDC9C74D9EB}" destId="{CE6A026D-CB22-4412-9657-193187926174}" srcOrd="3" destOrd="0" presId="urn:microsoft.com/office/officeart/2005/8/layout/bList2"/>
    <dgm:cxn modelId="{4578B3C8-9089-4986-B2FF-440944583385}" type="presParOf" srcId="{0C603EC3-B69B-40D0-A9B6-C21767CFFA54}" destId="{5BA6CE68-A32F-4B98-9E1B-25D001372236}" srcOrd="3" destOrd="0" presId="urn:microsoft.com/office/officeart/2005/8/layout/bList2"/>
    <dgm:cxn modelId="{49BA547B-5024-433E-9032-EB403040D79A}" type="presParOf" srcId="{0C603EC3-B69B-40D0-A9B6-C21767CFFA54}" destId="{A26ED3FD-7E1B-47A1-9A38-5BE99BBAABCE}" srcOrd="4" destOrd="0" presId="urn:microsoft.com/office/officeart/2005/8/layout/bList2"/>
    <dgm:cxn modelId="{E570026A-C7F7-4D2C-8C1D-CDD36138462F}" type="presParOf" srcId="{A26ED3FD-7E1B-47A1-9A38-5BE99BBAABCE}" destId="{A0EF5D7C-3EB1-402D-BA2B-C260678C97B9}" srcOrd="0" destOrd="0" presId="urn:microsoft.com/office/officeart/2005/8/layout/bList2"/>
    <dgm:cxn modelId="{A1B9F158-2E74-4856-AEE4-CCF8A1A293D8}" type="presParOf" srcId="{A26ED3FD-7E1B-47A1-9A38-5BE99BBAABCE}" destId="{9B6C6BF6-A247-4CBC-A923-587ABCA91D69}" srcOrd="1" destOrd="0" presId="urn:microsoft.com/office/officeart/2005/8/layout/bList2"/>
    <dgm:cxn modelId="{2CBB4717-16AD-4889-8BA1-4AC2964A4591}" type="presParOf" srcId="{A26ED3FD-7E1B-47A1-9A38-5BE99BBAABCE}" destId="{F57F7345-A105-43DD-BFC9-2764AA0CEECC}" srcOrd="2" destOrd="0" presId="urn:microsoft.com/office/officeart/2005/8/layout/bList2"/>
    <dgm:cxn modelId="{5FCB9B84-B79E-47D8-9813-5B92247A9759}" type="presParOf" srcId="{A26ED3FD-7E1B-47A1-9A38-5BE99BBAABCE}" destId="{4A6B451C-5B7F-47A0-9856-DC5B121741A2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12C3F0-D9E9-4DC4-B69B-F9BFCBB67C53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61B005-BDB1-4016-9793-7D7251D095C0}">
      <dgm:prSet phldrT="[Text]"/>
      <dgm:spPr/>
      <dgm:t>
        <a:bodyPr/>
        <a:lstStyle/>
        <a:p>
          <a:r>
            <a:rPr lang="en-US" dirty="0"/>
            <a:t>FLU</a:t>
          </a:r>
        </a:p>
      </dgm:t>
    </dgm:pt>
    <dgm:pt modelId="{09ACBD4E-0FC9-4602-AA1E-72D307D9163C}" type="parTrans" cxnId="{46712620-59D0-4B78-98E8-3BD6E8A24BBE}">
      <dgm:prSet/>
      <dgm:spPr/>
      <dgm:t>
        <a:bodyPr/>
        <a:lstStyle/>
        <a:p>
          <a:endParaRPr lang="en-US"/>
        </a:p>
      </dgm:t>
    </dgm:pt>
    <dgm:pt modelId="{88CACDDE-EF06-4C60-B277-859B19017E48}" type="sibTrans" cxnId="{46712620-59D0-4B78-98E8-3BD6E8A24BBE}">
      <dgm:prSet/>
      <dgm:spPr/>
      <dgm:t>
        <a:bodyPr/>
        <a:lstStyle/>
        <a:p>
          <a:endParaRPr lang="en-US"/>
        </a:p>
      </dgm:t>
    </dgm:pt>
    <dgm:pt modelId="{341B0EFB-5AA6-4B55-914C-0A0508F4F16F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SAKIT KEPALA</a:t>
          </a:r>
        </a:p>
      </dgm:t>
    </dgm:pt>
    <dgm:pt modelId="{44749EBE-6B0D-4BE6-82F1-670223366553}" type="parTrans" cxnId="{05999DD9-2993-4DA2-97B1-85DC535CDFD7}">
      <dgm:prSet/>
      <dgm:spPr/>
      <dgm:t>
        <a:bodyPr/>
        <a:lstStyle/>
        <a:p>
          <a:endParaRPr lang="en-US"/>
        </a:p>
      </dgm:t>
    </dgm:pt>
    <dgm:pt modelId="{E5C4AEF4-38E6-4CA9-B348-A44E32A0F916}" type="sibTrans" cxnId="{05999DD9-2993-4DA2-97B1-85DC535CDFD7}">
      <dgm:prSet/>
      <dgm:spPr/>
      <dgm:t>
        <a:bodyPr/>
        <a:lstStyle/>
        <a:p>
          <a:endParaRPr lang="en-US"/>
        </a:p>
      </dgm:t>
    </dgm:pt>
    <dgm:pt modelId="{627B2F64-9AF9-48D7-8C22-5099921C29F9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DEMAM</a:t>
          </a:r>
        </a:p>
      </dgm:t>
    </dgm:pt>
    <dgm:pt modelId="{E0FC8D0E-6E4E-4E39-9CAB-91E69B94FDD3}" type="parTrans" cxnId="{CE2BA641-1766-4733-89A6-7ED8495536CC}">
      <dgm:prSet/>
      <dgm:spPr/>
      <dgm:t>
        <a:bodyPr/>
        <a:lstStyle/>
        <a:p>
          <a:endParaRPr lang="en-US"/>
        </a:p>
      </dgm:t>
    </dgm:pt>
    <dgm:pt modelId="{8406AD4D-746A-401D-8685-FB3F6745D7B7}" type="sibTrans" cxnId="{CE2BA641-1766-4733-89A6-7ED8495536CC}">
      <dgm:prSet/>
      <dgm:spPr/>
      <dgm:t>
        <a:bodyPr/>
        <a:lstStyle/>
        <a:p>
          <a:endParaRPr lang="en-US"/>
        </a:p>
      </dgm:t>
    </dgm:pt>
    <dgm:pt modelId="{A4AF27CE-8713-4AC5-BF50-DE1E038374E8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KELELAHAN</a:t>
          </a:r>
        </a:p>
      </dgm:t>
    </dgm:pt>
    <dgm:pt modelId="{86DDAB27-42B7-4BA6-A47D-5C13215EEE9A}" type="parTrans" cxnId="{BC1B28C7-6472-415A-830B-CBB58C32014D}">
      <dgm:prSet/>
      <dgm:spPr/>
      <dgm:t>
        <a:bodyPr/>
        <a:lstStyle/>
        <a:p>
          <a:endParaRPr lang="en-US"/>
        </a:p>
      </dgm:t>
    </dgm:pt>
    <dgm:pt modelId="{E34D7F64-C62B-4E3B-9B61-A88D70869579}" type="sibTrans" cxnId="{BC1B28C7-6472-415A-830B-CBB58C32014D}">
      <dgm:prSet/>
      <dgm:spPr/>
      <dgm:t>
        <a:bodyPr/>
        <a:lstStyle/>
        <a:p>
          <a:endParaRPr lang="en-US"/>
        </a:p>
      </dgm:t>
    </dgm:pt>
    <dgm:pt modelId="{BB750AAA-93BA-4223-9CBA-E879EEA2309B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KEHUJANAN</a:t>
          </a:r>
        </a:p>
      </dgm:t>
    </dgm:pt>
    <dgm:pt modelId="{0B4FC666-8CD1-40B1-AB40-C9A62D06AA75}" type="parTrans" cxnId="{83E34EC3-0E6E-4821-8051-5767DEB8098F}">
      <dgm:prSet/>
      <dgm:spPr/>
      <dgm:t>
        <a:bodyPr/>
        <a:lstStyle/>
        <a:p>
          <a:endParaRPr lang="en-US"/>
        </a:p>
      </dgm:t>
    </dgm:pt>
    <dgm:pt modelId="{F4580960-651C-42CA-85BD-E7D5181C3591}" type="sibTrans" cxnId="{83E34EC3-0E6E-4821-8051-5767DEB8098F}">
      <dgm:prSet/>
      <dgm:spPr/>
      <dgm:t>
        <a:bodyPr/>
        <a:lstStyle/>
        <a:p>
          <a:endParaRPr lang="en-US"/>
        </a:p>
      </dgm:t>
    </dgm:pt>
    <dgm:pt modelId="{B982C6E8-1E14-48B9-B950-6B94C92479AA}" type="pres">
      <dgm:prSet presAssocID="{9112C3F0-D9E9-4DC4-B69B-F9BFCBB67C5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E9A7CC0-9AC3-4A39-A441-3D7C2BDECC18}" type="pres">
      <dgm:prSet presAssocID="{9261B005-BDB1-4016-9793-7D7251D095C0}" presName="centerShape" presStyleLbl="node0" presStyleIdx="0" presStyleCnt="1" custScaleX="183611" custScaleY="164508"/>
      <dgm:spPr/>
    </dgm:pt>
    <dgm:pt modelId="{D9C80F1A-0924-4C35-9570-8E49862E797F}" type="pres">
      <dgm:prSet presAssocID="{44749EBE-6B0D-4BE6-82F1-670223366553}" presName="parTrans" presStyleLbl="sibTrans2D1" presStyleIdx="0" presStyleCnt="4"/>
      <dgm:spPr/>
    </dgm:pt>
    <dgm:pt modelId="{3EA69F43-02CF-45BD-85A5-188CF4A9AC34}" type="pres">
      <dgm:prSet presAssocID="{44749EBE-6B0D-4BE6-82F1-670223366553}" presName="connectorText" presStyleLbl="sibTrans2D1" presStyleIdx="0" presStyleCnt="4"/>
      <dgm:spPr/>
    </dgm:pt>
    <dgm:pt modelId="{9502FE57-0B43-431E-96E2-C6580F9F6817}" type="pres">
      <dgm:prSet presAssocID="{341B0EFB-5AA6-4B55-914C-0A0508F4F16F}" presName="node" presStyleLbl="node1" presStyleIdx="0" presStyleCnt="4" custScaleX="147131" custScaleY="93634" custRadScaleRad="144185" custRadScaleInc="132776">
        <dgm:presLayoutVars>
          <dgm:bulletEnabled val="1"/>
        </dgm:presLayoutVars>
      </dgm:prSet>
      <dgm:spPr/>
    </dgm:pt>
    <dgm:pt modelId="{197317CF-1CE4-4434-AE02-CC31C1EFFF27}" type="pres">
      <dgm:prSet presAssocID="{E0FC8D0E-6E4E-4E39-9CAB-91E69B94FDD3}" presName="parTrans" presStyleLbl="sibTrans2D1" presStyleIdx="1" presStyleCnt="4"/>
      <dgm:spPr/>
    </dgm:pt>
    <dgm:pt modelId="{BE0CFD0E-284C-4629-B5C6-4D3E7BF16B15}" type="pres">
      <dgm:prSet presAssocID="{E0FC8D0E-6E4E-4E39-9CAB-91E69B94FDD3}" presName="connectorText" presStyleLbl="sibTrans2D1" presStyleIdx="1" presStyleCnt="4"/>
      <dgm:spPr/>
    </dgm:pt>
    <dgm:pt modelId="{E88ED9EB-4B31-484A-93C2-3519CE97DD75}" type="pres">
      <dgm:prSet presAssocID="{627B2F64-9AF9-48D7-8C22-5099921C29F9}" presName="node" presStyleLbl="node1" presStyleIdx="1" presStyleCnt="4" custScaleX="138858" custScaleY="93026" custRadScaleRad="143084" custRadScaleInc="54449">
        <dgm:presLayoutVars>
          <dgm:bulletEnabled val="1"/>
        </dgm:presLayoutVars>
      </dgm:prSet>
      <dgm:spPr/>
    </dgm:pt>
    <dgm:pt modelId="{2B656988-D076-4DB4-97E7-8E167AC2F876}" type="pres">
      <dgm:prSet presAssocID="{86DDAB27-42B7-4BA6-A47D-5C13215EEE9A}" presName="parTrans" presStyleLbl="sibTrans2D1" presStyleIdx="2" presStyleCnt="4" custAng="10948100"/>
      <dgm:spPr/>
    </dgm:pt>
    <dgm:pt modelId="{98AC91A9-9A43-4A37-98DD-E92FA9176DAE}" type="pres">
      <dgm:prSet presAssocID="{86DDAB27-42B7-4BA6-A47D-5C13215EEE9A}" presName="connectorText" presStyleLbl="sibTrans2D1" presStyleIdx="2" presStyleCnt="4"/>
      <dgm:spPr/>
    </dgm:pt>
    <dgm:pt modelId="{AA595392-F59A-44BC-91D0-084C03802BFF}" type="pres">
      <dgm:prSet presAssocID="{A4AF27CE-8713-4AC5-BF50-DE1E038374E8}" presName="node" presStyleLbl="node1" presStyleIdx="2" presStyleCnt="4" custScaleX="143877" custScaleY="87491" custRadScaleRad="144504" custRadScaleInc="146858">
        <dgm:presLayoutVars>
          <dgm:bulletEnabled val="1"/>
        </dgm:presLayoutVars>
      </dgm:prSet>
      <dgm:spPr/>
    </dgm:pt>
    <dgm:pt modelId="{881E3ADE-00F7-49D6-AA38-489143E83322}" type="pres">
      <dgm:prSet presAssocID="{0B4FC666-8CD1-40B1-AB40-C9A62D06AA75}" presName="parTrans" presStyleLbl="sibTrans2D1" presStyleIdx="3" presStyleCnt="4" custAng="10378350"/>
      <dgm:spPr/>
    </dgm:pt>
    <dgm:pt modelId="{DB9B7B43-A0D4-493F-83AE-F6C2E32A3F86}" type="pres">
      <dgm:prSet presAssocID="{0B4FC666-8CD1-40B1-AB40-C9A62D06AA75}" presName="connectorText" presStyleLbl="sibTrans2D1" presStyleIdx="3" presStyleCnt="4"/>
      <dgm:spPr/>
    </dgm:pt>
    <dgm:pt modelId="{795A2747-7CB4-4E93-8C4B-19A7E4877672}" type="pres">
      <dgm:prSet presAssocID="{BB750AAA-93BA-4223-9CBA-E879EEA2309B}" presName="node" presStyleLbl="node1" presStyleIdx="3" presStyleCnt="4" custScaleX="143371" custScaleY="97873" custRadScaleRad="151958" custRadScaleInc="62572">
        <dgm:presLayoutVars>
          <dgm:bulletEnabled val="1"/>
        </dgm:presLayoutVars>
      </dgm:prSet>
      <dgm:spPr/>
    </dgm:pt>
  </dgm:ptLst>
  <dgm:cxnLst>
    <dgm:cxn modelId="{516CB712-0E00-4CB3-8D2C-A95EED567FEE}" type="presOf" srcId="{341B0EFB-5AA6-4B55-914C-0A0508F4F16F}" destId="{9502FE57-0B43-431E-96E2-C6580F9F6817}" srcOrd="0" destOrd="0" presId="urn:microsoft.com/office/officeart/2005/8/layout/radial5"/>
    <dgm:cxn modelId="{707B9D18-4256-4C64-927F-2D8232DA49CE}" type="presOf" srcId="{44749EBE-6B0D-4BE6-82F1-670223366553}" destId="{3EA69F43-02CF-45BD-85A5-188CF4A9AC34}" srcOrd="1" destOrd="0" presId="urn:microsoft.com/office/officeart/2005/8/layout/radial5"/>
    <dgm:cxn modelId="{46712620-59D0-4B78-98E8-3BD6E8A24BBE}" srcId="{9112C3F0-D9E9-4DC4-B69B-F9BFCBB67C53}" destId="{9261B005-BDB1-4016-9793-7D7251D095C0}" srcOrd="0" destOrd="0" parTransId="{09ACBD4E-0FC9-4602-AA1E-72D307D9163C}" sibTransId="{88CACDDE-EF06-4C60-B277-859B19017E48}"/>
    <dgm:cxn modelId="{1E770739-2571-45C3-94F1-2B9E6E9AF7F7}" type="presOf" srcId="{627B2F64-9AF9-48D7-8C22-5099921C29F9}" destId="{E88ED9EB-4B31-484A-93C2-3519CE97DD75}" srcOrd="0" destOrd="0" presId="urn:microsoft.com/office/officeart/2005/8/layout/radial5"/>
    <dgm:cxn modelId="{CE2BA641-1766-4733-89A6-7ED8495536CC}" srcId="{9261B005-BDB1-4016-9793-7D7251D095C0}" destId="{627B2F64-9AF9-48D7-8C22-5099921C29F9}" srcOrd="1" destOrd="0" parTransId="{E0FC8D0E-6E4E-4E39-9CAB-91E69B94FDD3}" sibTransId="{8406AD4D-746A-401D-8685-FB3F6745D7B7}"/>
    <dgm:cxn modelId="{BBBFD74F-B781-4BCF-AD18-BC1332446B00}" type="presOf" srcId="{A4AF27CE-8713-4AC5-BF50-DE1E038374E8}" destId="{AA595392-F59A-44BC-91D0-084C03802BFF}" srcOrd="0" destOrd="0" presId="urn:microsoft.com/office/officeart/2005/8/layout/radial5"/>
    <dgm:cxn modelId="{5B4D229D-2FB9-4ED5-99C4-CE0F29ABD2B8}" type="presOf" srcId="{9112C3F0-D9E9-4DC4-B69B-F9BFCBB67C53}" destId="{B982C6E8-1E14-48B9-B950-6B94C92479AA}" srcOrd="0" destOrd="0" presId="urn:microsoft.com/office/officeart/2005/8/layout/radial5"/>
    <dgm:cxn modelId="{2F3A469E-B1DF-4D56-91F1-2EDBBD69CAE3}" type="presOf" srcId="{86DDAB27-42B7-4BA6-A47D-5C13215EEE9A}" destId="{98AC91A9-9A43-4A37-98DD-E92FA9176DAE}" srcOrd="1" destOrd="0" presId="urn:microsoft.com/office/officeart/2005/8/layout/radial5"/>
    <dgm:cxn modelId="{53E1B5A1-0A80-40FB-A5FE-5B8D83D983C5}" type="presOf" srcId="{86DDAB27-42B7-4BA6-A47D-5C13215EEE9A}" destId="{2B656988-D076-4DB4-97E7-8E167AC2F876}" srcOrd="0" destOrd="0" presId="urn:microsoft.com/office/officeart/2005/8/layout/radial5"/>
    <dgm:cxn modelId="{76CFCEA9-0392-4AAB-81FF-DEB46D959B3A}" type="presOf" srcId="{0B4FC666-8CD1-40B1-AB40-C9A62D06AA75}" destId="{DB9B7B43-A0D4-493F-83AE-F6C2E32A3F86}" srcOrd="1" destOrd="0" presId="urn:microsoft.com/office/officeart/2005/8/layout/radial5"/>
    <dgm:cxn modelId="{9E3560B1-817B-4216-A3E8-ACC76D4B13D8}" type="presOf" srcId="{0B4FC666-8CD1-40B1-AB40-C9A62D06AA75}" destId="{881E3ADE-00F7-49D6-AA38-489143E83322}" srcOrd="0" destOrd="0" presId="urn:microsoft.com/office/officeart/2005/8/layout/radial5"/>
    <dgm:cxn modelId="{50E671B4-8D98-4A85-B9BE-DACBB8865002}" type="presOf" srcId="{44749EBE-6B0D-4BE6-82F1-670223366553}" destId="{D9C80F1A-0924-4C35-9570-8E49862E797F}" srcOrd="0" destOrd="0" presId="urn:microsoft.com/office/officeart/2005/8/layout/radial5"/>
    <dgm:cxn modelId="{83E34EC3-0E6E-4821-8051-5767DEB8098F}" srcId="{9261B005-BDB1-4016-9793-7D7251D095C0}" destId="{BB750AAA-93BA-4223-9CBA-E879EEA2309B}" srcOrd="3" destOrd="0" parTransId="{0B4FC666-8CD1-40B1-AB40-C9A62D06AA75}" sibTransId="{F4580960-651C-42CA-85BD-E7D5181C3591}"/>
    <dgm:cxn modelId="{BC1B28C7-6472-415A-830B-CBB58C32014D}" srcId="{9261B005-BDB1-4016-9793-7D7251D095C0}" destId="{A4AF27CE-8713-4AC5-BF50-DE1E038374E8}" srcOrd="2" destOrd="0" parTransId="{86DDAB27-42B7-4BA6-A47D-5C13215EEE9A}" sibTransId="{E34D7F64-C62B-4E3B-9B61-A88D70869579}"/>
    <dgm:cxn modelId="{91F3DDCE-B274-4CE3-95C8-5329F1C08EA3}" type="presOf" srcId="{9261B005-BDB1-4016-9793-7D7251D095C0}" destId="{1E9A7CC0-9AC3-4A39-A441-3D7C2BDECC18}" srcOrd="0" destOrd="0" presId="urn:microsoft.com/office/officeart/2005/8/layout/radial5"/>
    <dgm:cxn modelId="{05999DD9-2993-4DA2-97B1-85DC535CDFD7}" srcId="{9261B005-BDB1-4016-9793-7D7251D095C0}" destId="{341B0EFB-5AA6-4B55-914C-0A0508F4F16F}" srcOrd="0" destOrd="0" parTransId="{44749EBE-6B0D-4BE6-82F1-670223366553}" sibTransId="{E5C4AEF4-38E6-4CA9-B348-A44E32A0F916}"/>
    <dgm:cxn modelId="{101CF7D9-350D-40C7-882E-043CA34D9A1D}" type="presOf" srcId="{E0FC8D0E-6E4E-4E39-9CAB-91E69B94FDD3}" destId="{BE0CFD0E-284C-4629-B5C6-4D3E7BF16B15}" srcOrd="1" destOrd="0" presId="urn:microsoft.com/office/officeart/2005/8/layout/radial5"/>
    <dgm:cxn modelId="{F6DC1FE8-4611-41C1-A0C7-A6C836176B92}" type="presOf" srcId="{BB750AAA-93BA-4223-9CBA-E879EEA2309B}" destId="{795A2747-7CB4-4E93-8C4B-19A7E4877672}" srcOrd="0" destOrd="0" presId="urn:microsoft.com/office/officeart/2005/8/layout/radial5"/>
    <dgm:cxn modelId="{5048F8E9-91CD-499D-8816-36EB2CCCDE92}" type="presOf" srcId="{E0FC8D0E-6E4E-4E39-9CAB-91E69B94FDD3}" destId="{197317CF-1CE4-4434-AE02-CC31C1EFFF27}" srcOrd="0" destOrd="0" presId="urn:microsoft.com/office/officeart/2005/8/layout/radial5"/>
    <dgm:cxn modelId="{90B0D944-B7FB-4465-92F3-80500F989D9F}" type="presParOf" srcId="{B982C6E8-1E14-48B9-B950-6B94C92479AA}" destId="{1E9A7CC0-9AC3-4A39-A441-3D7C2BDECC18}" srcOrd="0" destOrd="0" presId="urn:microsoft.com/office/officeart/2005/8/layout/radial5"/>
    <dgm:cxn modelId="{9307B3AB-7394-443F-99AB-A8DF74321660}" type="presParOf" srcId="{B982C6E8-1E14-48B9-B950-6B94C92479AA}" destId="{D9C80F1A-0924-4C35-9570-8E49862E797F}" srcOrd="1" destOrd="0" presId="urn:microsoft.com/office/officeart/2005/8/layout/radial5"/>
    <dgm:cxn modelId="{0A188539-7708-4977-983E-E89091575865}" type="presParOf" srcId="{D9C80F1A-0924-4C35-9570-8E49862E797F}" destId="{3EA69F43-02CF-45BD-85A5-188CF4A9AC34}" srcOrd="0" destOrd="0" presId="urn:microsoft.com/office/officeart/2005/8/layout/radial5"/>
    <dgm:cxn modelId="{37885751-0EF9-4504-A40C-9A738C04CAB0}" type="presParOf" srcId="{B982C6E8-1E14-48B9-B950-6B94C92479AA}" destId="{9502FE57-0B43-431E-96E2-C6580F9F6817}" srcOrd="2" destOrd="0" presId="urn:microsoft.com/office/officeart/2005/8/layout/radial5"/>
    <dgm:cxn modelId="{39F887CB-8D61-4C32-BB69-0C54C34488F8}" type="presParOf" srcId="{B982C6E8-1E14-48B9-B950-6B94C92479AA}" destId="{197317CF-1CE4-4434-AE02-CC31C1EFFF27}" srcOrd="3" destOrd="0" presId="urn:microsoft.com/office/officeart/2005/8/layout/radial5"/>
    <dgm:cxn modelId="{68205902-26DD-4327-B5B2-82626A6E4C48}" type="presParOf" srcId="{197317CF-1CE4-4434-AE02-CC31C1EFFF27}" destId="{BE0CFD0E-284C-4629-B5C6-4D3E7BF16B15}" srcOrd="0" destOrd="0" presId="urn:microsoft.com/office/officeart/2005/8/layout/radial5"/>
    <dgm:cxn modelId="{A773B86F-290C-4778-BB16-8530942FBF7C}" type="presParOf" srcId="{B982C6E8-1E14-48B9-B950-6B94C92479AA}" destId="{E88ED9EB-4B31-484A-93C2-3519CE97DD75}" srcOrd="4" destOrd="0" presId="urn:microsoft.com/office/officeart/2005/8/layout/radial5"/>
    <dgm:cxn modelId="{42D34AA9-0BF6-404B-B1AA-5C3ECCEC895C}" type="presParOf" srcId="{B982C6E8-1E14-48B9-B950-6B94C92479AA}" destId="{2B656988-D076-4DB4-97E7-8E167AC2F876}" srcOrd="5" destOrd="0" presId="urn:microsoft.com/office/officeart/2005/8/layout/radial5"/>
    <dgm:cxn modelId="{4D54B532-5812-4F91-BFDC-DA0578DF099F}" type="presParOf" srcId="{2B656988-D076-4DB4-97E7-8E167AC2F876}" destId="{98AC91A9-9A43-4A37-98DD-E92FA9176DAE}" srcOrd="0" destOrd="0" presId="urn:microsoft.com/office/officeart/2005/8/layout/radial5"/>
    <dgm:cxn modelId="{6A200D4D-FD84-43F0-BC2C-904407B536C2}" type="presParOf" srcId="{B982C6E8-1E14-48B9-B950-6B94C92479AA}" destId="{AA595392-F59A-44BC-91D0-084C03802BFF}" srcOrd="6" destOrd="0" presId="urn:microsoft.com/office/officeart/2005/8/layout/radial5"/>
    <dgm:cxn modelId="{319B2596-AA3A-40C5-8F15-FCC1D96B20D4}" type="presParOf" srcId="{B982C6E8-1E14-48B9-B950-6B94C92479AA}" destId="{881E3ADE-00F7-49D6-AA38-489143E83322}" srcOrd="7" destOrd="0" presId="urn:microsoft.com/office/officeart/2005/8/layout/radial5"/>
    <dgm:cxn modelId="{70877FAE-9C3B-4D2D-8776-1E6DF9DCEBA2}" type="presParOf" srcId="{881E3ADE-00F7-49D6-AA38-489143E83322}" destId="{DB9B7B43-A0D4-493F-83AE-F6C2E32A3F86}" srcOrd="0" destOrd="0" presId="urn:microsoft.com/office/officeart/2005/8/layout/radial5"/>
    <dgm:cxn modelId="{E1F3CC65-0046-4A33-B4CA-AA299AF881CB}" type="presParOf" srcId="{B982C6E8-1E14-48B9-B950-6B94C92479AA}" destId="{795A2747-7CB4-4E93-8C4B-19A7E4877672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908C7-4F81-4CDC-B98B-4F9A3037AA45}">
      <dsp:nvSpPr>
        <dsp:cNvPr id="0" name=""/>
        <dsp:cNvSpPr/>
      </dsp:nvSpPr>
      <dsp:spPr>
        <a:xfrm>
          <a:off x="1212281" y="1432"/>
          <a:ext cx="2369936" cy="176910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 err="1"/>
            <a:t>Searah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 err="1"/>
            <a:t>Dapat</a:t>
          </a:r>
          <a:r>
            <a:rPr lang="en-US" sz="1900" kern="1200" dirty="0"/>
            <a:t> </a:t>
          </a:r>
          <a:r>
            <a:rPr lang="en-US" sz="1900" kern="1200" dirty="0" err="1"/>
            <a:t>diakumulasi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 err="1"/>
            <a:t>Kecerdasan</a:t>
          </a:r>
          <a:r>
            <a:rPr lang="en-US" sz="1900" kern="1200" dirty="0"/>
            <a:t> </a:t>
          </a:r>
          <a:r>
            <a:rPr lang="en-US" sz="1900" kern="1200" dirty="0" err="1"/>
            <a:t>Emosional</a:t>
          </a:r>
          <a:endParaRPr lang="en-US" sz="1900" kern="1200" dirty="0"/>
        </a:p>
      </dsp:txBody>
      <dsp:txXfrm>
        <a:off x="1253733" y="42884"/>
        <a:ext cx="2287032" cy="1727655"/>
      </dsp:txXfrm>
    </dsp:sp>
    <dsp:sp modelId="{107EC0C8-77CC-4B48-8EEF-895CEC0934BA}">
      <dsp:nvSpPr>
        <dsp:cNvPr id="0" name=""/>
        <dsp:cNvSpPr/>
      </dsp:nvSpPr>
      <dsp:spPr>
        <a:xfrm>
          <a:off x="1212281" y="1770540"/>
          <a:ext cx="2369936" cy="7607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/>
            <a:t>Koheren</a:t>
          </a:r>
          <a:r>
            <a:rPr lang="en-US" sz="2900" kern="1200" dirty="0"/>
            <a:t> / Linear</a:t>
          </a:r>
        </a:p>
      </dsp:txBody>
      <dsp:txXfrm>
        <a:off x="1212281" y="1770540"/>
        <a:ext cx="1668969" cy="760716"/>
      </dsp:txXfrm>
    </dsp:sp>
    <dsp:sp modelId="{DCEA09C4-B059-45C5-86A5-CC47E9AE5776}">
      <dsp:nvSpPr>
        <dsp:cNvPr id="0" name=""/>
        <dsp:cNvSpPr/>
      </dsp:nvSpPr>
      <dsp:spPr>
        <a:xfrm>
          <a:off x="2948292" y="1891373"/>
          <a:ext cx="829477" cy="829477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14000" r="-14000"/>
          </a:stretch>
        </a:blip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B6BA39-FD2A-45B0-A13C-5100B9402D28}">
      <dsp:nvSpPr>
        <dsp:cNvPr id="0" name=""/>
        <dsp:cNvSpPr/>
      </dsp:nvSpPr>
      <dsp:spPr>
        <a:xfrm>
          <a:off x="3983268" y="1432"/>
          <a:ext cx="2369936" cy="176910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 err="1"/>
            <a:t>Saling</a:t>
          </a:r>
          <a:r>
            <a:rPr lang="en-US" sz="1900" kern="1200" dirty="0"/>
            <a:t> </a:t>
          </a:r>
          <a:r>
            <a:rPr lang="en-US" sz="1900" kern="1200" dirty="0" err="1"/>
            <a:t>meniadakan</a:t>
          </a:r>
          <a:r>
            <a:rPr lang="en-US" sz="1900" kern="1200" dirty="0"/>
            <a:t> / </a:t>
          </a:r>
          <a:r>
            <a:rPr lang="en-US" sz="1900" kern="1200" dirty="0" err="1"/>
            <a:t>Berlawanan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 err="1"/>
            <a:t>Kepribadian</a:t>
          </a:r>
          <a:r>
            <a:rPr lang="en-US" sz="1900" kern="1200" dirty="0"/>
            <a:t> </a:t>
          </a:r>
          <a:r>
            <a:rPr lang="en-US" sz="1900" kern="1200" dirty="0" err="1"/>
            <a:t>ekstrovert</a:t>
          </a:r>
          <a:r>
            <a:rPr lang="en-US" sz="1900" kern="1200" dirty="0"/>
            <a:t> dan introvert</a:t>
          </a:r>
        </a:p>
      </dsp:txBody>
      <dsp:txXfrm>
        <a:off x="4024720" y="42884"/>
        <a:ext cx="2287032" cy="1727655"/>
      </dsp:txXfrm>
    </dsp:sp>
    <dsp:sp modelId="{89E7148A-FBC6-4FED-AE3D-7D4ED71820DF}">
      <dsp:nvSpPr>
        <dsp:cNvPr id="0" name=""/>
        <dsp:cNvSpPr/>
      </dsp:nvSpPr>
      <dsp:spPr>
        <a:xfrm>
          <a:off x="3983268" y="1770540"/>
          <a:ext cx="2369936" cy="7607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Bipolar</a:t>
          </a:r>
        </a:p>
      </dsp:txBody>
      <dsp:txXfrm>
        <a:off x="3983268" y="1770540"/>
        <a:ext cx="1668969" cy="760716"/>
      </dsp:txXfrm>
    </dsp:sp>
    <dsp:sp modelId="{CE6A026D-CB22-4412-9657-193187926174}">
      <dsp:nvSpPr>
        <dsp:cNvPr id="0" name=""/>
        <dsp:cNvSpPr/>
      </dsp:nvSpPr>
      <dsp:spPr>
        <a:xfrm>
          <a:off x="5719279" y="1891373"/>
          <a:ext cx="829477" cy="829477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20000" r="-20000"/>
          </a:stretch>
        </a:blip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EF5D7C-3EB1-402D-BA2B-C260678C97B9}">
      <dsp:nvSpPr>
        <dsp:cNvPr id="0" name=""/>
        <dsp:cNvSpPr/>
      </dsp:nvSpPr>
      <dsp:spPr>
        <a:xfrm>
          <a:off x="6754255" y="1432"/>
          <a:ext cx="2369936" cy="176910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 err="1"/>
            <a:t>Berdiri</a:t>
          </a:r>
          <a:r>
            <a:rPr lang="en-US" sz="1900" kern="1200" dirty="0"/>
            <a:t> </a:t>
          </a:r>
          <a:r>
            <a:rPr lang="en-US" sz="1900" kern="1200" dirty="0" err="1"/>
            <a:t>sendiri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 err="1"/>
            <a:t>Tidak</a:t>
          </a:r>
          <a:r>
            <a:rPr lang="en-US" sz="1900" kern="1200" dirty="0"/>
            <a:t> </a:t>
          </a:r>
          <a:r>
            <a:rPr lang="en-US" sz="1900" kern="1200" dirty="0" err="1"/>
            <a:t>dapat</a:t>
          </a:r>
          <a:r>
            <a:rPr lang="en-US" sz="1900" kern="1200" dirty="0"/>
            <a:t> di </a:t>
          </a:r>
          <a:r>
            <a:rPr lang="en-US" sz="1900" kern="1200" dirty="0" err="1"/>
            <a:t>akumulasikan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Pola </a:t>
          </a:r>
          <a:r>
            <a:rPr lang="en-US" sz="1900" kern="1200" dirty="0" err="1"/>
            <a:t>asuh</a:t>
          </a:r>
          <a:r>
            <a:rPr lang="en-US" sz="1900" kern="1200" dirty="0"/>
            <a:t> </a:t>
          </a:r>
          <a:r>
            <a:rPr lang="en-US" sz="1900" kern="1200" dirty="0" err="1"/>
            <a:t>otoriter</a:t>
          </a:r>
          <a:r>
            <a:rPr lang="en-US" sz="1900" kern="1200" dirty="0"/>
            <a:t>, </a:t>
          </a:r>
          <a:r>
            <a:rPr lang="en-US" sz="1900" kern="1200" dirty="0" err="1"/>
            <a:t>demokratis</a:t>
          </a:r>
          <a:r>
            <a:rPr lang="en-US" sz="1900" kern="1200" dirty="0"/>
            <a:t>, </a:t>
          </a:r>
          <a:r>
            <a:rPr lang="en-US" sz="1900" kern="1200" dirty="0" err="1"/>
            <a:t>permisif</a:t>
          </a:r>
          <a:endParaRPr lang="en-US" sz="1900" kern="1200" dirty="0"/>
        </a:p>
      </dsp:txBody>
      <dsp:txXfrm>
        <a:off x="6795707" y="42884"/>
        <a:ext cx="2287032" cy="1727655"/>
      </dsp:txXfrm>
    </dsp:sp>
    <dsp:sp modelId="{F57F7345-A105-43DD-BFC9-2764AA0CEECC}">
      <dsp:nvSpPr>
        <dsp:cNvPr id="0" name=""/>
        <dsp:cNvSpPr/>
      </dsp:nvSpPr>
      <dsp:spPr>
        <a:xfrm>
          <a:off x="6754255" y="1770540"/>
          <a:ext cx="2369936" cy="7607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/>
            <a:t>Ortogonal</a:t>
          </a:r>
          <a:endParaRPr lang="en-US" sz="2900" kern="1200" dirty="0"/>
        </a:p>
      </dsp:txBody>
      <dsp:txXfrm>
        <a:off x="6754255" y="1770540"/>
        <a:ext cx="1668969" cy="760716"/>
      </dsp:txXfrm>
    </dsp:sp>
    <dsp:sp modelId="{4A6B451C-5B7F-47A0-9856-DC5B121741A2}">
      <dsp:nvSpPr>
        <dsp:cNvPr id="0" name=""/>
        <dsp:cNvSpPr/>
      </dsp:nvSpPr>
      <dsp:spPr>
        <a:xfrm>
          <a:off x="8490266" y="1891373"/>
          <a:ext cx="829477" cy="829477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2000" r="-2000"/>
          </a:stretch>
        </a:blip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A7CC0-9AC3-4A39-A441-3D7C2BDECC18}">
      <dsp:nvSpPr>
        <dsp:cNvPr id="0" name=""/>
        <dsp:cNvSpPr/>
      </dsp:nvSpPr>
      <dsp:spPr>
        <a:xfrm>
          <a:off x="3317914" y="1166384"/>
          <a:ext cx="1954585" cy="17512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/>
            <a:t>FLU</a:t>
          </a:r>
        </a:p>
      </dsp:txBody>
      <dsp:txXfrm>
        <a:off x="3604156" y="1422845"/>
        <a:ext cx="1382101" cy="1238306"/>
      </dsp:txXfrm>
    </dsp:sp>
    <dsp:sp modelId="{D9C80F1A-0924-4C35-9570-8E49862E797F}">
      <dsp:nvSpPr>
        <dsp:cNvPr id="0" name=""/>
        <dsp:cNvSpPr/>
      </dsp:nvSpPr>
      <dsp:spPr>
        <a:xfrm rot="19784952">
          <a:off x="5196215" y="1253295"/>
          <a:ext cx="282113" cy="3619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5201977" y="1347002"/>
        <a:ext cx="197479" cy="217162"/>
      </dsp:txXfrm>
    </dsp:sp>
    <dsp:sp modelId="{9502FE57-0B43-431E-96E2-C6580F9F6817}">
      <dsp:nvSpPr>
        <dsp:cNvPr id="0" name=""/>
        <dsp:cNvSpPr/>
      </dsp:nvSpPr>
      <dsp:spPr>
        <a:xfrm>
          <a:off x="5368306" y="461068"/>
          <a:ext cx="1566246" cy="996757"/>
        </a:xfrm>
        <a:prstGeom prst="ellipse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SAKIT KEPALA</a:t>
          </a:r>
        </a:p>
      </dsp:txBody>
      <dsp:txXfrm>
        <a:off x="5597677" y="607040"/>
        <a:ext cx="1107504" cy="704813"/>
      </dsp:txXfrm>
    </dsp:sp>
    <dsp:sp modelId="{197317CF-1CE4-4434-AE02-CC31C1EFFF27}">
      <dsp:nvSpPr>
        <dsp:cNvPr id="0" name=""/>
        <dsp:cNvSpPr/>
      </dsp:nvSpPr>
      <dsp:spPr>
        <a:xfrm rot="1470123">
          <a:off x="5255069" y="2359328"/>
          <a:ext cx="266904" cy="3619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5258674" y="2415112"/>
        <a:ext cx="186833" cy="217162"/>
      </dsp:txXfrm>
    </dsp:sp>
    <dsp:sp modelId="{E88ED9EB-4B31-484A-93C2-3519CE97DD75}">
      <dsp:nvSpPr>
        <dsp:cNvPr id="0" name=""/>
        <dsp:cNvSpPr/>
      </dsp:nvSpPr>
      <dsp:spPr>
        <a:xfrm>
          <a:off x="5496509" y="2431226"/>
          <a:ext cx="1478178" cy="990285"/>
        </a:xfrm>
        <a:prstGeom prst="ellipse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DEMAM</a:t>
          </a:r>
        </a:p>
      </dsp:txBody>
      <dsp:txXfrm>
        <a:off x="5712983" y="2576250"/>
        <a:ext cx="1045230" cy="700237"/>
      </dsp:txXfrm>
    </dsp:sp>
    <dsp:sp modelId="{2B656988-D076-4DB4-97E7-8E167AC2F876}">
      <dsp:nvSpPr>
        <dsp:cNvPr id="0" name=""/>
        <dsp:cNvSpPr/>
      </dsp:nvSpPr>
      <dsp:spPr>
        <a:xfrm rot="20313266">
          <a:off x="3051975" y="2351377"/>
          <a:ext cx="274846" cy="3619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3054829" y="2438838"/>
        <a:ext cx="192392" cy="217162"/>
      </dsp:txXfrm>
    </dsp:sp>
    <dsp:sp modelId="{AA595392-F59A-44BC-91D0-084C03802BFF}">
      <dsp:nvSpPr>
        <dsp:cNvPr id="0" name=""/>
        <dsp:cNvSpPr/>
      </dsp:nvSpPr>
      <dsp:spPr>
        <a:xfrm>
          <a:off x="1560691" y="2449301"/>
          <a:ext cx="1531606" cy="931363"/>
        </a:xfrm>
        <a:prstGeom prst="ellipse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KELELAHAN</a:t>
          </a:r>
        </a:p>
      </dsp:txBody>
      <dsp:txXfrm>
        <a:off x="1784990" y="2585696"/>
        <a:ext cx="1083008" cy="658573"/>
      </dsp:txXfrm>
    </dsp:sp>
    <dsp:sp modelId="{881E3ADE-00F7-49D6-AA38-489143E83322}">
      <dsp:nvSpPr>
        <dsp:cNvPr id="0" name=""/>
        <dsp:cNvSpPr/>
      </dsp:nvSpPr>
      <dsp:spPr>
        <a:xfrm rot="1267794">
          <a:off x="3018545" y="1267342"/>
          <a:ext cx="334922" cy="3619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3021923" y="1321620"/>
        <a:ext cx="234445" cy="217162"/>
      </dsp:txXfrm>
    </dsp:sp>
    <dsp:sp modelId="{795A2747-7CB4-4E93-8C4B-19A7E4877672}">
      <dsp:nvSpPr>
        <dsp:cNvPr id="0" name=""/>
        <dsp:cNvSpPr/>
      </dsp:nvSpPr>
      <dsp:spPr>
        <a:xfrm>
          <a:off x="1535436" y="452367"/>
          <a:ext cx="1526220" cy="1041882"/>
        </a:xfrm>
        <a:prstGeom prst="ellipse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KEHUJANAN</a:t>
          </a:r>
        </a:p>
      </dsp:txBody>
      <dsp:txXfrm>
        <a:off x="1758946" y="604947"/>
        <a:ext cx="1079200" cy="7367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2402A-F513-48FA-839A-865D3D20141E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2AE05-A07F-44EE-B5F6-43B8FE21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87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6BB83B32-90B9-4BD5-B574-A8852D19640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4E3C13E3-C823-4FC7-A26F-02A0EC7207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4996" name="Slide Number Placeholder 3">
            <a:extLst>
              <a:ext uri="{FF2B5EF4-FFF2-40B4-BE49-F238E27FC236}">
                <a16:creationId xmlns:a16="http://schemas.microsoft.com/office/drawing/2014/main" id="{D5EC0C69-9EE0-41F2-B3AF-4EF50A1EF1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93B13E-017C-4719-8298-38422FDB964E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>
            <a:extLst>
              <a:ext uri="{FF2B5EF4-FFF2-40B4-BE49-F238E27FC236}">
                <a16:creationId xmlns:a16="http://schemas.microsoft.com/office/drawing/2014/main" id="{91BE74DD-F3BB-4BB6-BA42-63FED31AB3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>
            <a:extLst>
              <a:ext uri="{FF2B5EF4-FFF2-40B4-BE49-F238E27FC236}">
                <a16:creationId xmlns:a16="http://schemas.microsoft.com/office/drawing/2014/main" id="{45F4C0C3-1FBF-44B9-B147-7CECFDD24B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9092" name="Slide Number Placeholder 3">
            <a:extLst>
              <a:ext uri="{FF2B5EF4-FFF2-40B4-BE49-F238E27FC236}">
                <a16:creationId xmlns:a16="http://schemas.microsoft.com/office/drawing/2014/main" id="{28475ADD-39A1-4587-8BE5-224D484506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210D50-475C-4BB2-B947-F8FA795C927E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46A5B1-D72B-46B1-8766-7926EF47580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32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E738EC-3140-4F55-9065-140DCD5A7A2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00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5C5E7-D9B4-4EBD-AC34-7C19BCB08D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708C2F-A72D-41E5-A513-1D88F48C7E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FDB08-6E27-45BD-8FBB-B8221AFE4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93788-90BE-47B8-AFA4-FF7D8F549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17DE4-8784-4D45-AF21-CA365776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30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7566F-7499-4166-B10D-10CDEF370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B3B4A-75FE-4577-84E8-3E80202CD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5D154-97F5-4FE9-94F8-585CA773A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13B98-147E-4A2B-9E46-C95C7600A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F50E3-CC95-4F02-8AD2-245DFB74C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817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C0409-AF61-4C0B-85E8-D8364D7A9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82AE6E-FDA2-462D-9B0C-AE2E1E6D4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826D1-D86B-4492-B957-1CB4482B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BE76D2-AF92-44EB-95BA-48A3421F4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3BD90-6F79-4F47-B9BC-9ECDD9621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493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B762E-77A7-4D17-AD81-3C8C3343C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9B237-9AF6-4A28-A193-28D2600F36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2E7870-E12F-4595-A907-5D23C71F1D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B6FC4F-E491-4F1F-B9B0-4BDBCEE47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10/12/2023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A657FD-6376-49E0-B8B9-904B95753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C06D0D-99B8-4F78-8BE3-CBC06F2CB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563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BC4F5-FDC2-41C6-B51A-D5EEB6554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3AFCE9-E76C-41A7-A926-DD4EB5799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424891-3D4C-4D16-AC1F-95E9A323DB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4676CD-28F7-4C34-9487-00B7292682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3835D2-7C86-493B-B9AE-842ED934C1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D1EF21-3823-4E2D-BAA2-7861DDF85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10/12/2023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737012-723C-4479-8667-5B68E9017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9C7B9B-9C1D-4667-8D74-516FC0561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915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DC5B0-0B27-4266-9F05-357BEFEB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2FF778-883C-4EC3-B5D2-96559BF3E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10/12/2023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62A9D2-EA91-4409-9F46-C563AC5FA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31DF62-73D2-45E0-919F-1BC2A9F9D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784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549765-101E-4A39-AC27-77EB46A3F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10/12/2023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1B2ED7-D8D4-4DDD-8341-1764B86AA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B264B7-4072-41EC-8185-B8DFAB6B9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202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A6ED9-06BA-4538-BED7-36AEE3965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09778-ED5B-4A7D-A2EB-BEBFA70FD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CEF893-D4A1-4531-9A0B-F7CB7B6504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3AB053-0F29-443A-BE82-94CD46195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10/12/2023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177959-C2AA-4D19-8FEC-9B2C01FB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C0EA74-4D7D-4999-B81B-BE403606B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031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3E588-39FD-4FB7-A09D-C9E51ACDA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331112-1B80-43C7-8B00-974716FF9C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2003B2-0792-4FC1-A538-8B60BBD2E4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F0EAE1-3CAE-4333-BC0C-75B6DDCE6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10/12/2023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1CE72-B153-4561-BB4B-2FB09C99B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D0183A-39E9-45D1-9A77-AFC575299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147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CB629-92C8-40B0-A0E9-5ABA867F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2F7D41-EECA-433B-9C0B-E7E55F5977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58C2C-86FC-4A0F-8615-484C7B641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B7E4B-48A5-445B-942F-9DD22E1A8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74122-A849-4E19-97CF-52C1781BE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72876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10/12/2023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B5E06D-913D-4455-A140-4564E87099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5CC71A-B487-4EAE-A078-A3AEA96C67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114A1-0BC6-48F3-A0AD-E89440C1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A58CC-BCE0-4014-85CE-27364DA04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06CF5-5887-44BE-8055-403F6A9CD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27524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10/12/2023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10/12/2023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10/12/2023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10/12/2023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10/12/2023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76C89C-AD26-4E36-AAC4-5FA47BCEF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271D8-4963-4D72-A0D2-8A240A20F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B0532-A77A-4DD5-968F-73F961E68E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10/12/2023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75DC4-CBCC-44A3-A494-7468C709A2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927BC-4EDF-4CFE-B827-EF9B6817CC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427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idhiarso.staff.ugm.ac.id/files/2_-_psychological_construct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anchor="b"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PSIKOMETRIKA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SESI 4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205E52E-F9FC-4B84-9A2B-98777000D957}"/>
              </a:ext>
            </a:extLst>
          </p:cNvPr>
          <p:cNvSpPr/>
          <p:nvPr/>
        </p:nvSpPr>
        <p:spPr>
          <a:xfrm>
            <a:off x="774229" y="3834078"/>
            <a:ext cx="1928646" cy="987971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KECERDASAN EMOSIONAL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C6DDCC5-F8D6-4CE6-B380-78B73FF98C50}"/>
              </a:ext>
            </a:extLst>
          </p:cNvPr>
          <p:cNvSpPr/>
          <p:nvPr/>
        </p:nvSpPr>
        <p:spPr>
          <a:xfrm>
            <a:off x="3328243" y="4927152"/>
            <a:ext cx="2312279" cy="877611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INTERPERSONAL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45C9B72-4086-4BB1-9BBA-6178D8C82E62}"/>
              </a:ext>
            </a:extLst>
          </p:cNvPr>
          <p:cNvSpPr/>
          <p:nvPr/>
        </p:nvSpPr>
        <p:spPr>
          <a:xfrm>
            <a:off x="3244161" y="2956467"/>
            <a:ext cx="2312279" cy="87761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INTRAPERSONAL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6289C2-3D6F-4B41-93BC-676F84B1CD92}"/>
              </a:ext>
            </a:extLst>
          </p:cNvPr>
          <p:cNvSpPr/>
          <p:nvPr/>
        </p:nvSpPr>
        <p:spPr>
          <a:xfrm>
            <a:off x="6399892" y="2152419"/>
            <a:ext cx="3200402" cy="4703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mengenali</a:t>
            </a:r>
            <a:r>
              <a:rPr lang="en-US" sz="1400" dirty="0"/>
              <a:t> </a:t>
            </a:r>
            <a:r>
              <a:rPr lang="en-US" sz="1400" dirty="0" err="1"/>
              <a:t>emosi</a:t>
            </a:r>
            <a:r>
              <a:rPr lang="en-US" sz="1400" dirty="0"/>
              <a:t> </a:t>
            </a:r>
            <a:r>
              <a:rPr lang="en-US" sz="1400" dirty="0" err="1"/>
              <a:t>diri</a:t>
            </a:r>
            <a:endParaRPr lang="en-US" sz="1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9427D5-AD1B-465D-8A3F-2B9E66F4DBF1}"/>
              </a:ext>
            </a:extLst>
          </p:cNvPr>
          <p:cNvSpPr/>
          <p:nvPr/>
        </p:nvSpPr>
        <p:spPr>
          <a:xfrm>
            <a:off x="6399891" y="3064194"/>
            <a:ext cx="3200401" cy="4703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mengelola</a:t>
            </a:r>
            <a:r>
              <a:rPr lang="en-US" sz="1400" dirty="0"/>
              <a:t> </a:t>
            </a:r>
            <a:r>
              <a:rPr lang="en-US" sz="1400" dirty="0" err="1"/>
              <a:t>emosi</a:t>
            </a:r>
            <a:endParaRPr lang="en-US" sz="1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40E4CA-D574-495B-98B9-8B280BFDF3EC}"/>
              </a:ext>
            </a:extLst>
          </p:cNvPr>
          <p:cNvSpPr/>
          <p:nvPr/>
        </p:nvSpPr>
        <p:spPr>
          <a:xfrm>
            <a:off x="6399892" y="3962828"/>
            <a:ext cx="3200400" cy="4703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memotivasi</a:t>
            </a:r>
            <a:r>
              <a:rPr lang="en-US" sz="1400" dirty="0"/>
              <a:t> </a:t>
            </a:r>
            <a:r>
              <a:rPr lang="en-US" sz="1400" dirty="0" err="1"/>
              <a:t>diri</a:t>
            </a:r>
            <a:r>
              <a:rPr lang="en-US" sz="1400" dirty="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E54CA2-DC69-4B23-B0CF-26D19CC60340}"/>
              </a:ext>
            </a:extLst>
          </p:cNvPr>
          <p:cNvSpPr/>
          <p:nvPr/>
        </p:nvSpPr>
        <p:spPr>
          <a:xfrm>
            <a:off x="6399891" y="4866052"/>
            <a:ext cx="3200400" cy="4703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Mengenali</a:t>
            </a:r>
            <a:r>
              <a:rPr lang="en-US" sz="1400" dirty="0"/>
              <a:t> </a:t>
            </a:r>
            <a:r>
              <a:rPr lang="en-US" sz="1400" dirty="0" err="1"/>
              <a:t>emosi</a:t>
            </a:r>
            <a:r>
              <a:rPr lang="en-US" sz="1400" dirty="0"/>
              <a:t> orang lain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04FBB2-C45A-4964-87CE-A5989EA93E69}"/>
              </a:ext>
            </a:extLst>
          </p:cNvPr>
          <p:cNvSpPr/>
          <p:nvPr/>
        </p:nvSpPr>
        <p:spPr>
          <a:xfrm>
            <a:off x="6399898" y="5614260"/>
            <a:ext cx="3200400" cy="4703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Mampu </a:t>
            </a:r>
            <a:r>
              <a:rPr lang="en-US" sz="1400" dirty="0" err="1"/>
              <a:t>membina</a:t>
            </a:r>
            <a:r>
              <a:rPr lang="en-US" sz="1400" dirty="0"/>
              <a:t> </a:t>
            </a:r>
            <a:r>
              <a:rPr lang="en-US" sz="1400" dirty="0" err="1"/>
              <a:t>hubungan</a:t>
            </a:r>
            <a:endParaRPr lang="en-US" sz="140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63B0D2D-6248-428B-98FA-487580A5F223}"/>
              </a:ext>
            </a:extLst>
          </p:cNvPr>
          <p:cNvCxnSpPr>
            <a:cxnSpLocks/>
            <a:stCxn id="8" idx="6"/>
            <a:endCxn id="9" idx="1"/>
          </p:cNvCxnSpPr>
          <p:nvPr/>
        </p:nvCxnSpPr>
        <p:spPr>
          <a:xfrm flipV="1">
            <a:off x="5556440" y="2387589"/>
            <a:ext cx="843452" cy="100768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DE700DA-81D6-4EBD-AD37-CAFC4175A633}"/>
              </a:ext>
            </a:extLst>
          </p:cNvPr>
          <p:cNvCxnSpPr>
            <a:cxnSpLocks/>
            <a:stCxn id="8" idx="6"/>
            <a:endCxn id="11" idx="1"/>
          </p:cNvCxnSpPr>
          <p:nvPr/>
        </p:nvCxnSpPr>
        <p:spPr>
          <a:xfrm flipV="1">
            <a:off x="5556440" y="3299364"/>
            <a:ext cx="843451" cy="9590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75AE223-AEE2-4C14-97F2-6E12FD4D9BF2}"/>
              </a:ext>
            </a:extLst>
          </p:cNvPr>
          <p:cNvCxnSpPr>
            <a:cxnSpLocks/>
            <a:stCxn id="8" idx="6"/>
            <a:endCxn id="13" idx="1"/>
          </p:cNvCxnSpPr>
          <p:nvPr/>
        </p:nvCxnSpPr>
        <p:spPr>
          <a:xfrm>
            <a:off x="5556440" y="3395273"/>
            <a:ext cx="843452" cy="80272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E59D91A-D067-4353-A7AC-4078069D0B7A}"/>
              </a:ext>
            </a:extLst>
          </p:cNvPr>
          <p:cNvCxnSpPr>
            <a:cxnSpLocks/>
            <a:stCxn id="6" idx="6"/>
            <a:endCxn id="15" idx="1"/>
          </p:cNvCxnSpPr>
          <p:nvPr/>
        </p:nvCxnSpPr>
        <p:spPr>
          <a:xfrm flipV="1">
            <a:off x="5640522" y="5101222"/>
            <a:ext cx="759369" cy="26473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803F53C-E8A9-48C3-AA17-0029A595F733}"/>
              </a:ext>
            </a:extLst>
          </p:cNvPr>
          <p:cNvCxnSpPr>
            <a:cxnSpLocks/>
            <a:stCxn id="6" idx="6"/>
            <a:endCxn id="17" idx="1"/>
          </p:cNvCxnSpPr>
          <p:nvPr/>
        </p:nvCxnSpPr>
        <p:spPr>
          <a:xfrm>
            <a:off x="5640522" y="5365958"/>
            <a:ext cx="759376" cy="48347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8FBBD1F-18BF-4580-9D76-7A2D1498A8B6}"/>
              </a:ext>
            </a:extLst>
          </p:cNvPr>
          <p:cNvCxnSpPr>
            <a:cxnSpLocks/>
            <a:stCxn id="4" idx="6"/>
            <a:endCxn id="8" idx="2"/>
          </p:cNvCxnSpPr>
          <p:nvPr/>
        </p:nvCxnSpPr>
        <p:spPr>
          <a:xfrm flipV="1">
            <a:off x="2702875" y="3395273"/>
            <a:ext cx="541286" cy="93279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44CD87C-2B28-48E8-BCFC-23024C412B36}"/>
              </a:ext>
            </a:extLst>
          </p:cNvPr>
          <p:cNvCxnSpPr>
            <a:cxnSpLocks/>
            <a:stCxn id="4" idx="6"/>
            <a:endCxn id="6" idx="2"/>
          </p:cNvCxnSpPr>
          <p:nvPr/>
        </p:nvCxnSpPr>
        <p:spPr>
          <a:xfrm>
            <a:off x="2702875" y="4328064"/>
            <a:ext cx="625368" cy="103789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CF6C742F-47B0-4D24-AF41-01D2D31CB6BD}"/>
              </a:ext>
            </a:extLst>
          </p:cNvPr>
          <p:cNvSpPr/>
          <p:nvPr/>
        </p:nvSpPr>
        <p:spPr>
          <a:xfrm>
            <a:off x="10217780" y="2155042"/>
            <a:ext cx="972209" cy="4703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Item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99B798F-726E-4B92-B7BF-28A0239A92C6}"/>
              </a:ext>
            </a:extLst>
          </p:cNvPr>
          <p:cNvSpPr/>
          <p:nvPr/>
        </p:nvSpPr>
        <p:spPr>
          <a:xfrm>
            <a:off x="10217779" y="3066817"/>
            <a:ext cx="972209" cy="4703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Item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6209AE6-6D94-4C0F-8CA0-85D37F4F9DDC}"/>
              </a:ext>
            </a:extLst>
          </p:cNvPr>
          <p:cNvSpPr/>
          <p:nvPr/>
        </p:nvSpPr>
        <p:spPr>
          <a:xfrm>
            <a:off x="10217780" y="3965451"/>
            <a:ext cx="972208" cy="4703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Item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1EA585D-4045-46AD-9D1D-BAC00401645E}"/>
              </a:ext>
            </a:extLst>
          </p:cNvPr>
          <p:cNvSpPr/>
          <p:nvPr/>
        </p:nvSpPr>
        <p:spPr>
          <a:xfrm>
            <a:off x="10217779" y="4868675"/>
            <a:ext cx="972208" cy="4703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Item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5C9964D-D683-40AF-8179-E743A40DEA9A}"/>
              </a:ext>
            </a:extLst>
          </p:cNvPr>
          <p:cNvSpPr/>
          <p:nvPr/>
        </p:nvSpPr>
        <p:spPr>
          <a:xfrm>
            <a:off x="10217786" y="5616883"/>
            <a:ext cx="972208" cy="4703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Item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D238F3C-2444-4887-8A72-4861620FDB3A}"/>
              </a:ext>
            </a:extLst>
          </p:cNvPr>
          <p:cNvCxnSpPr>
            <a:stCxn id="9" idx="3"/>
            <a:endCxn id="56" idx="1"/>
          </p:cNvCxnSpPr>
          <p:nvPr/>
        </p:nvCxnSpPr>
        <p:spPr>
          <a:xfrm>
            <a:off x="9600294" y="2387589"/>
            <a:ext cx="617486" cy="2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3DA254C-7DF3-42A6-9832-B2FF240993B7}"/>
              </a:ext>
            </a:extLst>
          </p:cNvPr>
          <p:cNvCxnSpPr>
            <a:stCxn id="11" idx="3"/>
            <a:endCxn id="58" idx="1"/>
          </p:cNvCxnSpPr>
          <p:nvPr/>
        </p:nvCxnSpPr>
        <p:spPr>
          <a:xfrm>
            <a:off x="9600292" y="3299364"/>
            <a:ext cx="617487" cy="2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373931BD-0DD9-451A-9EFD-4EB22F660DDB}"/>
              </a:ext>
            </a:extLst>
          </p:cNvPr>
          <p:cNvCxnSpPr>
            <a:stCxn id="13" idx="3"/>
            <a:endCxn id="60" idx="1"/>
          </p:cNvCxnSpPr>
          <p:nvPr/>
        </p:nvCxnSpPr>
        <p:spPr>
          <a:xfrm>
            <a:off x="9600292" y="4197998"/>
            <a:ext cx="617488" cy="2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F81BCF53-6426-4C83-BF3A-7F6A78C017A3}"/>
              </a:ext>
            </a:extLst>
          </p:cNvPr>
          <p:cNvCxnSpPr>
            <a:stCxn id="15" idx="3"/>
            <a:endCxn id="62" idx="1"/>
          </p:cNvCxnSpPr>
          <p:nvPr/>
        </p:nvCxnSpPr>
        <p:spPr>
          <a:xfrm>
            <a:off x="9600291" y="5101222"/>
            <a:ext cx="617488" cy="2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3E6164B1-B9BB-4BA6-9C7D-53997856E02B}"/>
              </a:ext>
            </a:extLst>
          </p:cNvPr>
          <p:cNvCxnSpPr>
            <a:stCxn id="17" idx="3"/>
            <a:endCxn id="64" idx="1"/>
          </p:cNvCxnSpPr>
          <p:nvPr/>
        </p:nvCxnSpPr>
        <p:spPr>
          <a:xfrm>
            <a:off x="9600298" y="5849430"/>
            <a:ext cx="617488" cy="2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DE902D3-0B6C-4296-BB68-B4432C82FD57}"/>
              </a:ext>
            </a:extLst>
          </p:cNvPr>
          <p:cNvSpPr txBox="1"/>
          <p:nvPr/>
        </p:nvSpPr>
        <p:spPr>
          <a:xfrm>
            <a:off x="1169233" y="1134760"/>
            <a:ext cx="8049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Alur </a:t>
            </a:r>
            <a:r>
              <a:rPr lang="en-US" sz="3200" b="1" dirty="0" err="1"/>
              <a:t>konstrak</a:t>
            </a:r>
            <a:r>
              <a:rPr lang="en-US" sz="3200" b="1" dirty="0"/>
              <a:t> </a:t>
            </a:r>
            <a:r>
              <a:rPr lang="en-US" sz="3200" b="1" dirty="0" err="1"/>
              <a:t>sampai</a:t>
            </a:r>
            <a:r>
              <a:rPr lang="en-US" sz="3200" b="1" dirty="0"/>
              <a:t> </a:t>
            </a:r>
            <a:r>
              <a:rPr lang="en-US" sz="3200" b="1" dirty="0" err="1"/>
              <a:t>ke</a:t>
            </a:r>
            <a:r>
              <a:rPr lang="en-US" sz="3200" b="1" dirty="0"/>
              <a:t> item</a:t>
            </a:r>
          </a:p>
        </p:txBody>
      </p:sp>
    </p:spTree>
    <p:extLst>
      <p:ext uri="{BB962C8B-B14F-4D97-AF65-F5344CB8AC3E}">
        <p14:creationId xmlns:p14="http://schemas.microsoft.com/office/powerpoint/2010/main" val="1269278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E8D8D45C-B649-4545-BBA1-1CBA34FE48E9}"/>
              </a:ext>
            </a:extLst>
          </p:cNvPr>
          <p:cNvGrpSpPr/>
          <p:nvPr/>
        </p:nvGrpSpPr>
        <p:grpSpPr>
          <a:xfrm>
            <a:off x="944381" y="5546361"/>
            <a:ext cx="2353455" cy="569628"/>
            <a:chOff x="7390151" y="389743"/>
            <a:chExt cx="3372787" cy="104931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7E694A7-194F-4BDB-9C00-076D847D4024}"/>
                </a:ext>
              </a:extLst>
            </p:cNvPr>
            <p:cNvSpPr/>
            <p:nvPr/>
          </p:nvSpPr>
          <p:spPr>
            <a:xfrm>
              <a:off x="7390151" y="464695"/>
              <a:ext cx="524656" cy="26982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C1484E1-678C-410C-87D1-D1E3DE61CF2B}"/>
                </a:ext>
              </a:extLst>
            </p:cNvPr>
            <p:cNvSpPr/>
            <p:nvPr/>
          </p:nvSpPr>
          <p:spPr>
            <a:xfrm>
              <a:off x="7472597" y="1146517"/>
              <a:ext cx="359764" cy="24756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D3F5E3E-A924-411E-B601-59F90EB4EA83}"/>
                </a:ext>
              </a:extLst>
            </p:cNvPr>
            <p:cNvSpPr txBox="1"/>
            <p:nvPr/>
          </p:nvSpPr>
          <p:spPr>
            <a:xfrm>
              <a:off x="8199620" y="389743"/>
              <a:ext cx="25633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Variabel</a:t>
              </a:r>
              <a:r>
                <a:rPr lang="en-US" dirty="0"/>
                <a:t> laten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A4D2351-9F78-49CC-B3C2-38603B646A2B}"/>
                </a:ext>
              </a:extLst>
            </p:cNvPr>
            <p:cNvSpPr txBox="1"/>
            <p:nvPr/>
          </p:nvSpPr>
          <p:spPr>
            <a:xfrm>
              <a:off x="8199620" y="1069723"/>
              <a:ext cx="25633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Variabel</a:t>
              </a:r>
              <a:r>
                <a:rPr lang="en-US" dirty="0"/>
                <a:t> </a:t>
              </a:r>
              <a:r>
                <a:rPr lang="en-US" dirty="0" err="1"/>
                <a:t>manifes</a:t>
              </a:r>
              <a:endParaRPr lang="en-US" dirty="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5DB492F2-67C6-4397-9612-13DB728826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090" t="33804" r="29549" b="36387"/>
          <a:stretch/>
        </p:blipFill>
        <p:spPr>
          <a:xfrm>
            <a:off x="1001910" y="2019928"/>
            <a:ext cx="4798007" cy="344211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DDD7963-E5D0-4B3E-9348-4ADFB65C1732}"/>
              </a:ext>
            </a:extLst>
          </p:cNvPr>
          <p:cNvSpPr txBox="1"/>
          <p:nvPr/>
        </p:nvSpPr>
        <p:spPr>
          <a:xfrm>
            <a:off x="1127427" y="1058447"/>
            <a:ext cx="4843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CONTOH HASIL ANALISIS </a:t>
            </a:r>
          </a:p>
        </p:txBody>
      </p:sp>
    </p:spTree>
    <p:extLst>
      <p:ext uri="{BB962C8B-B14F-4D97-AF65-F5344CB8AC3E}">
        <p14:creationId xmlns:p14="http://schemas.microsoft.com/office/powerpoint/2010/main" val="1423018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5D4D9-0B8A-479B-AA0E-9C97CA384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878" y="441627"/>
            <a:ext cx="10515600" cy="1325563"/>
          </a:xfrm>
        </p:spPr>
        <p:txBody>
          <a:bodyPr/>
          <a:lstStyle/>
          <a:p>
            <a:r>
              <a:rPr lang="en-US" dirty="0" err="1"/>
              <a:t>Referensi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2D85A-53B2-408C-B9BB-6B38E5262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896" y="2532891"/>
            <a:ext cx="10515600" cy="2066818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Azwar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S. (2013). 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Dasar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dasar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psikometri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Yogyakarta: Pustaka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Pelajar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Saifuddin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Azwar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(2004).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Penyusunan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Skala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Psikologi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Yogyakarta : Pustaka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Pelajar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Wahyu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Widhiarso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Konstrak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Psikologis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https://widhiarso.staff.ugm.ac.id/files/2_-_psychological_construct.pdf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820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369ED-D2D5-82E7-1902-0A05C24D9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Variabel</a:t>
            </a:r>
            <a:r>
              <a:rPr lang="en-US" dirty="0"/>
              <a:t> Laten &amp; </a:t>
            </a:r>
            <a:r>
              <a:rPr lang="en-US" dirty="0" err="1"/>
              <a:t>Manifes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E3E6A-9775-E1DB-BB20-B49B51274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Variabel</a:t>
            </a:r>
            <a:r>
              <a:rPr lang="en-US" sz="2400" dirty="0"/>
              <a:t> Laten : </a:t>
            </a:r>
            <a:r>
              <a:rPr lang="en-US" sz="2400" dirty="0" err="1"/>
              <a:t>Variabel</a:t>
            </a:r>
            <a:r>
              <a:rPr lang="en-US" sz="2400" dirty="0"/>
              <a:t> </a:t>
            </a:r>
            <a:r>
              <a:rPr lang="en-US" sz="2400" dirty="0" err="1"/>
              <a:t>yg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langsung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di </a:t>
            </a:r>
            <a:r>
              <a:rPr lang="en-US" sz="2400" dirty="0" err="1"/>
              <a:t>ukur</a:t>
            </a:r>
            <a:endParaRPr lang="en-US" sz="2400" dirty="0"/>
          </a:p>
          <a:p>
            <a:r>
              <a:rPr lang="en-US" sz="2400" dirty="0" err="1"/>
              <a:t>Variabel</a:t>
            </a:r>
            <a:r>
              <a:rPr lang="en-US" sz="2400" dirty="0"/>
              <a:t> </a:t>
            </a:r>
            <a:r>
              <a:rPr lang="en-US" sz="2400" dirty="0" err="1"/>
              <a:t>Manifes</a:t>
            </a:r>
            <a:r>
              <a:rPr lang="en-US" sz="2400" dirty="0"/>
              <a:t> : </a:t>
            </a:r>
            <a:r>
              <a:rPr lang="en-US" sz="2400" dirty="0" err="1"/>
              <a:t>Variabel</a:t>
            </a:r>
            <a:r>
              <a:rPr lang="en-US" sz="2400" dirty="0"/>
              <a:t> </a:t>
            </a:r>
            <a:r>
              <a:rPr lang="en-US" sz="2400" dirty="0" err="1"/>
              <a:t>yg</a:t>
            </a:r>
            <a:r>
              <a:rPr lang="en-US" sz="2400" dirty="0"/>
              <a:t> </a:t>
            </a:r>
            <a:r>
              <a:rPr lang="en-US" sz="2400" dirty="0" err="1"/>
              <a:t>langsung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diukur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2498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791C6136-7229-474B-9A94-B1AFB3E2CF5D}"/>
              </a:ext>
            </a:extLst>
          </p:cNvPr>
          <p:cNvSpPr/>
          <p:nvPr/>
        </p:nvSpPr>
        <p:spPr>
          <a:xfrm>
            <a:off x="1853785" y="2286000"/>
            <a:ext cx="22860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Variabel</a:t>
            </a:r>
            <a:r>
              <a:rPr lang="en-US" dirty="0"/>
              <a:t> </a:t>
            </a:r>
            <a:r>
              <a:rPr lang="en-US" dirty="0" err="1"/>
              <a:t>Laten</a:t>
            </a:r>
            <a:endParaRPr lang="en-US" dirty="0"/>
          </a:p>
        </p:txBody>
      </p:sp>
      <p:sp>
        <p:nvSpPr>
          <p:cNvPr id="6" name="Left-Right Arrow 5">
            <a:extLst>
              <a:ext uri="{FF2B5EF4-FFF2-40B4-BE49-F238E27FC236}">
                <a16:creationId xmlns:a16="http://schemas.microsoft.com/office/drawing/2014/main" id="{9565E601-FA4F-455D-A90B-ED3753E1CE31}"/>
              </a:ext>
            </a:extLst>
          </p:cNvPr>
          <p:cNvSpPr/>
          <p:nvPr/>
        </p:nvSpPr>
        <p:spPr>
          <a:xfrm>
            <a:off x="4638260" y="2514309"/>
            <a:ext cx="2209800" cy="762000"/>
          </a:xfrm>
          <a:prstGeom prst="left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Kesepadanan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20DFF20-832B-42D6-B6E9-1BAD66395A56}"/>
              </a:ext>
            </a:extLst>
          </p:cNvPr>
          <p:cNvSpPr/>
          <p:nvPr/>
        </p:nvSpPr>
        <p:spPr>
          <a:xfrm>
            <a:off x="1860135" y="3933825"/>
            <a:ext cx="2286000" cy="1143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rgbClr val="0070C0"/>
                </a:solidFill>
              </a:rPr>
              <a:t>Disiplin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Left-Right Arrow 8">
            <a:extLst>
              <a:ext uri="{FF2B5EF4-FFF2-40B4-BE49-F238E27FC236}">
                <a16:creationId xmlns:a16="http://schemas.microsoft.com/office/drawing/2014/main" id="{F823BEDA-66BC-420A-8590-981FB70103CE}"/>
              </a:ext>
            </a:extLst>
          </p:cNvPr>
          <p:cNvSpPr/>
          <p:nvPr/>
        </p:nvSpPr>
        <p:spPr>
          <a:xfrm>
            <a:off x="4645186" y="4163013"/>
            <a:ext cx="2209800" cy="762000"/>
          </a:xfrm>
          <a:prstGeom prst="left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Kesepadanan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1E29779-A333-4293-9497-48329A2B8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0410" y="3895726"/>
            <a:ext cx="762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0">
                <a:solidFill>
                  <a:srgbClr val="FF0000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4379A26-7133-4247-9554-0E16F848E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808" y="639417"/>
            <a:ext cx="9985514" cy="83157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err="1"/>
              <a:t>Bagaimana</a:t>
            </a:r>
            <a:r>
              <a:rPr lang="en-US" sz="3600" dirty="0"/>
              <a:t> </a:t>
            </a:r>
            <a:r>
              <a:rPr lang="en-US" sz="3600" dirty="0" err="1"/>
              <a:t>cara</a:t>
            </a:r>
            <a:r>
              <a:rPr lang="en-US" sz="3600" dirty="0"/>
              <a:t> </a:t>
            </a:r>
            <a:r>
              <a:rPr lang="en-US" sz="3600" dirty="0" err="1"/>
              <a:t>mengukur</a:t>
            </a:r>
            <a:r>
              <a:rPr lang="en-US" sz="3600" dirty="0"/>
              <a:t> </a:t>
            </a:r>
            <a:r>
              <a:rPr lang="en-US" sz="3600" dirty="0" err="1"/>
              <a:t>variabel</a:t>
            </a:r>
            <a:r>
              <a:rPr lang="en-US" sz="3600" dirty="0"/>
              <a:t> laten ??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C38FEC-10B2-44C8-B020-717610183513}"/>
              </a:ext>
            </a:extLst>
          </p:cNvPr>
          <p:cNvSpPr/>
          <p:nvPr/>
        </p:nvSpPr>
        <p:spPr>
          <a:xfrm>
            <a:off x="7330190" y="2286000"/>
            <a:ext cx="1993692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Variabel</a:t>
            </a:r>
            <a:r>
              <a:rPr lang="en-US" dirty="0"/>
              <a:t> </a:t>
            </a:r>
            <a:r>
              <a:rPr lang="en-US" dirty="0" err="1"/>
              <a:t>Manifes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81D428-652C-4B06-A4CC-8F9930087D26}"/>
              </a:ext>
            </a:extLst>
          </p:cNvPr>
          <p:cNvSpPr/>
          <p:nvPr/>
        </p:nvSpPr>
        <p:spPr>
          <a:xfrm>
            <a:off x="7330190" y="4002295"/>
            <a:ext cx="1993692" cy="1143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70C0"/>
                </a:solidFill>
              </a:rPr>
              <a:t>Presensi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77188-EDDD-423D-A938-8D77CA6A5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140" y="639417"/>
            <a:ext cx="9435547" cy="911087"/>
          </a:xfrm>
        </p:spPr>
        <p:txBody>
          <a:bodyPr/>
          <a:lstStyle/>
          <a:p>
            <a:pPr eaLnBrk="1" hangingPunct="1"/>
            <a:r>
              <a:rPr lang="en-US" altLang="en-US" sz="2800" dirty="0" err="1">
                <a:latin typeface="Britannic Bold" panose="020B0903060703020204" pitchFamily="34" charset="0"/>
                <a:cs typeface="Courier New" panose="02070309020205020404" pitchFamily="49" charset="0"/>
              </a:rPr>
              <a:t>Permasalahan</a:t>
            </a:r>
            <a:r>
              <a:rPr lang="en-US" altLang="en-US" sz="2800" dirty="0">
                <a:latin typeface="Britannic Bold" panose="020B0903060703020204" pitchFamily="34" charset="0"/>
                <a:cs typeface="Courier New" panose="02070309020205020404" pitchFamily="49" charset="0"/>
              </a:rPr>
              <a:t> </a:t>
            </a:r>
            <a:r>
              <a:rPr lang="en-US" altLang="en-US" sz="2800" dirty="0" err="1">
                <a:latin typeface="Britannic Bold" panose="020B0903060703020204" pitchFamily="34" charset="0"/>
                <a:cs typeface="Courier New" panose="02070309020205020404" pitchFamily="49" charset="0"/>
              </a:rPr>
              <a:t>berikutnya</a:t>
            </a:r>
            <a:r>
              <a:rPr lang="en-US" altLang="en-US" sz="2800" dirty="0">
                <a:latin typeface="Britannic Bold" panose="020B0903060703020204" pitchFamily="34" charset="0"/>
                <a:cs typeface="Courier New" panose="02070309020205020404" pitchFamily="49" charset="0"/>
              </a:rPr>
              <a:t>, </a:t>
            </a:r>
            <a:r>
              <a:rPr lang="en-US" altLang="en-US" sz="2800" dirty="0" err="1">
                <a:latin typeface="Britannic Bold" panose="020B0903060703020204" pitchFamily="34" charset="0"/>
                <a:cs typeface="Courier New" panose="02070309020205020404" pitchFamily="49" charset="0"/>
              </a:rPr>
              <a:t>Apakah</a:t>
            </a:r>
            <a:r>
              <a:rPr lang="en-US" altLang="en-US" sz="2800" dirty="0">
                <a:latin typeface="Britannic Bold" panose="020B0903060703020204" pitchFamily="34" charset="0"/>
                <a:cs typeface="Courier New" panose="02070309020205020404" pitchFamily="49" charset="0"/>
              </a:rPr>
              <a:t> </a:t>
            </a:r>
            <a:r>
              <a:rPr lang="en-US" altLang="en-US" sz="2800" dirty="0" err="1">
                <a:latin typeface="Britannic Bold" panose="020B0903060703020204" pitchFamily="34" charset="0"/>
                <a:cs typeface="Courier New" panose="02070309020205020404" pitchFamily="49" charset="0"/>
              </a:rPr>
              <a:t>benar-benar</a:t>
            </a:r>
            <a:r>
              <a:rPr lang="en-US" altLang="en-US" sz="2800" dirty="0">
                <a:latin typeface="Britannic Bold" panose="020B0903060703020204" pitchFamily="34" charset="0"/>
                <a:cs typeface="Courier New" panose="02070309020205020404" pitchFamily="49" charset="0"/>
              </a:rPr>
              <a:t> </a:t>
            </a:r>
            <a:r>
              <a:rPr lang="en-US" altLang="en-US" sz="2800" dirty="0" err="1">
                <a:latin typeface="Britannic Bold" panose="020B0903060703020204" pitchFamily="34" charset="0"/>
                <a:cs typeface="Courier New" panose="02070309020205020404" pitchFamily="49" charset="0"/>
              </a:rPr>
              <a:t>sepadan</a:t>
            </a:r>
            <a:r>
              <a:rPr lang="en-US" altLang="en-US" sz="2800" dirty="0">
                <a:latin typeface="Britannic Bold" panose="020B0903060703020204" pitchFamily="34" charset="0"/>
                <a:cs typeface="Courier New" panose="02070309020205020404" pitchFamily="49" charset="0"/>
              </a:rPr>
              <a:t> ??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B7EDA0A-1011-40DE-AAC2-F622A0B04963}"/>
              </a:ext>
            </a:extLst>
          </p:cNvPr>
          <p:cNvSpPr txBox="1">
            <a:spLocks/>
          </p:cNvSpPr>
          <p:nvPr/>
        </p:nvSpPr>
        <p:spPr>
          <a:xfrm>
            <a:off x="848140" y="5062330"/>
            <a:ext cx="11595652" cy="1397070"/>
          </a:xfrm>
          <a:prstGeom prst="rect">
            <a:avLst/>
          </a:prstGeom>
        </p:spPr>
        <p:txBody>
          <a:bodyPr lIns="45720" rIns="45720" anchor="ctr"/>
          <a:lstStyle/>
          <a:p>
            <a:pPr>
              <a:defRPr/>
            </a:pPr>
            <a:r>
              <a:rPr lang="en-US" sz="24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Permasalahan</a:t>
            </a:r>
            <a:r>
              <a:rPr lang="en-US" sz="2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seberapa</a:t>
            </a:r>
            <a:r>
              <a:rPr lang="en-US" sz="2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baik</a:t>
            </a:r>
            <a:r>
              <a:rPr lang="en-US" sz="2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kesepadanan</a:t>
            </a:r>
            <a:r>
              <a:rPr lang="en-US" sz="2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variabel</a:t>
            </a:r>
            <a:r>
              <a:rPr lang="en-US" sz="2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laten</a:t>
            </a:r>
            <a:r>
              <a:rPr lang="en-US" sz="2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dengan</a:t>
            </a:r>
            <a:r>
              <a:rPr lang="en-US" sz="2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variabel</a:t>
            </a:r>
            <a:r>
              <a:rPr lang="en-US" sz="2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manifesnya</a:t>
            </a:r>
            <a:r>
              <a:rPr lang="en-US" sz="2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merupakan</a:t>
            </a:r>
            <a:r>
              <a:rPr lang="en-US" sz="2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permasalahan</a:t>
            </a:r>
            <a:r>
              <a:rPr lang="en-US" sz="2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validitas</a:t>
            </a:r>
            <a:r>
              <a:rPr lang="en-US" sz="2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dan</a:t>
            </a:r>
            <a:r>
              <a:rPr lang="en-US" sz="2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reliabilitas</a:t>
            </a:r>
            <a:endParaRPr lang="en-US" sz="2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6495B1-1CB0-477E-87D9-73F8A9A04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886" y="2434652"/>
            <a:ext cx="2627678" cy="2627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191" y="1039521"/>
            <a:ext cx="6589199" cy="63048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b="1" dirty="0"/>
              <a:t>KONSTRAK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166191" y="1943471"/>
            <a:ext cx="10614992" cy="2209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err="1"/>
              <a:t>Konstrak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konsep</a:t>
            </a:r>
            <a:r>
              <a:rPr lang="en-US" sz="2400" dirty="0"/>
              <a:t> yang </a:t>
            </a:r>
            <a:r>
              <a:rPr lang="en-US" sz="2400" dirty="0" err="1"/>
              <a:t>diciptakan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kesengajaan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maksud</a:t>
            </a:r>
            <a:r>
              <a:rPr lang="en-US" sz="2400" dirty="0"/>
              <a:t> </a:t>
            </a:r>
            <a:r>
              <a:rPr lang="en-US" sz="2400" dirty="0" err="1"/>
              <a:t>ilmiah</a:t>
            </a:r>
            <a:r>
              <a:rPr lang="en-US" sz="2400" dirty="0"/>
              <a:t> </a:t>
            </a:r>
            <a:r>
              <a:rPr lang="en-US" sz="2400" dirty="0" err="1"/>
              <a:t>khusus</a:t>
            </a:r>
            <a:endParaRPr lang="en-US" sz="2400" dirty="0"/>
          </a:p>
          <a:p>
            <a:pPr eaLnBrk="1" hangingPunct="1"/>
            <a:r>
              <a:rPr lang="en-US" sz="2400" dirty="0" err="1"/>
              <a:t>Konstrak</a:t>
            </a:r>
            <a:r>
              <a:rPr lang="en-US" sz="2400" dirty="0"/>
              <a:t> </a:t>
            </a:r>
            <a:r>
              <a:rPr lang="en-US" sz="2400" dirty="0" err="1"/>
              <a:t>berguna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mengintepretasi</a:t>
            </a:r>
            <a:r>
              <a:rPr lang="en-US" sz="2400" dirty="0"/>
              <a:t> data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pengembangan</a:t>
            </a:r>
            <a:r>
              <a:rPr lang="en-US" sz="2400" dirty="0"/>
              <a:t> </a:t>
            </a:r>
            <a:r>
              <a:rPr lang="en-US" sz="2400" dirty="0" err="1"/>
              <a:t>teori</a:t>
            </a:r>
            <a:endParaRPr lang="en-US" sz="2400" dirty="0"/>
          </a:p>
          <a:p>
            <a:pPr eaLnBrk="1" hangingPunct="1">
              <a:buFont typeface="Wingdings 2" pitchFamily="18" charset="2"/>
              <a:buNone/>
            </a:pP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19800" y="3755447"/>
            <a:ext cx="5220385" cy="6712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2800" b="1" dirty="0" err="1">
                <a:solidFill>
                  <a:srgbClr val="7030A0"/>
                </a:solidFill>
              </a:rPr>
              <a:t>KONSTRAK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PSIKOLOGIS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191000" y="4351640"/>
            <a:ext cx="7049185" cy="1890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/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konsep</a:t>
            </a:r>
            <a:r>
              <a:rPr lang="en-US" sz="2400" dirty="0"/>
              <a:t> </a:t>
            </a:r>
            <a:r>
              <a:rPr lang="en-US" sz="2400" dirty="0" err="1"/>
              <a:t>buatan</a:t>
            </a:r>
            <a:r>
              <a:rPr lang="en-US" sz="2400" dirty="0"/>
              <a:t> yang </a:t>
            </a:r>
            <a:r>
              <a:rPr lang="en-US" sz="2400" dirty="0" err="1"/>
              <a:t>dibangun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menjelaskan</a:t>
            </a:r>
            <a:r>
              <a:rPr lang="en-US" sz="2400" dirty="0"/>
              <a:t> </a:t>
            </a:r>
            <a:r>
              <a:rPr lang="en-US" sz="2400" dirty="0" err="1"/>
              <a:t>fenomena</a:t>
            </a:r>
            <a:r>
              <a:rPr lang="en-US" sz="2400" dirty="0"/>
              <a:t> </a:t>
            </a:r>
            <a:r>
              <a:rPr lang="en-US" sz="2400" dirty="0" err="1"/>
              <a:t>psikologis</a:t>
            </a:r>
            <a:endParaRPr lang="en-US" sz="2400" dirty="0"/>
          </a:p>
          <a:p>
            <a:pPr algn="r" fontAlgn="auto"/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diamati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langsung</a:t>
            </a:r>
            <a:endParaRPr lang="en-US" sz="2400" dirty="0"/>
          </a:p>
          <a:p>
            <a:pPr algn="r" fontAlgn="auto"/>
            <a:r>
              <a:rPr lang="en-US" sz="2400" dirty="0" err="1"/>
              <a:t>Mengalami</a:t>
            </a:r>
            <a:r>
              <a:rPr lang="en-US" sz="2400" dirty="0"/>
              <a:t> </a:t>
            </a:r>
            <a:r>
              <a:rPr lang="en-US" sz="2400" dirty="0" err="1"/>
              <a:t>perkembangan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6678" y="2590800"/>
            <a:ext cx="10800521" cy="2365513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  <a:buFont typeface="Wingdings 2"/>
              <a:buChar char=""/>
              <a:defRPr/>
            </a:pPr>
            <a:r>
              <a:rPr lang="en-US" sz="2400" dirty="0"/>
              <a:t> </a:t>
            </a:r>
            <a:r>
              <a:rPr lang="en-US" sz="2400" dirty="0" err="1"/>
              <a:t>Inteligensi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C00000"/>
                </a:solidFill>
                <a:latin typeface="AR CHRISTY" panose="02000000000000000000" pitchFamily="2" charset="0"/>
              </a:rPr>
              <a:t>konstrak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oleh </a:t>
            </a:r>
            <a:r>
              <a:rPr lang="en-US" sz="2400" dirty="0" err="1"/>
              <a:t>ilmuwan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terencana</a:t>
            </a:r>
            <a:r>
              <a:rPr lang="en-US" sz="2400" dirty="0"/>
              <a:t> dan </a:t>
            </a:r>
            <a:r>
              <a:rPr lang="en-US" sz="2400" dirty="0" err="1"/>
              <a:t>sistematis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:</a:t>
            </a:r>
          </a:p>
          <a:p>
            <a:pPr marL="658368" lvl="1" indent="-457200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err="1"/>
              <a:t>Dimasukkan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teori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dikaitkan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konstrak</a:t>
            </a:r>
            <a:r>
              <a:rPr lang="en-US" sz="2400" dirty="0"/>
              <a:t> lain</a:t>
            </a:r>
          </a:p>
          <a:p>
            <a:pPr marL="658368" lvl="1" indent="-457200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err="1">
                <a:solidFill>
                  <a:srgbClr val="0070C0"/>
                </a:solidFill>
              </a:rPr>
              <a:t>Didefinisikan</a:t>
            </a:r>
            <a:r>
              <a:rPr lang="en-US" sz="2400" dirty="0">
                <a:solidFill>
                  <a:srgbClr val="0070C0"/>
                </a:solidFill>
              </a:rPr>
              <a:t> dan di </a:t>
            </a:r>
            <a:r>
              <a:rPr lang="en-US" sz="2400" dirty="0" err="1">
                <a:solidFill>
                  <a:srgbClr val="0070C0"/>
                </a:solidFill>
              </a:rPr>
              <a:t>spesifikasikan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dengan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cara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tertentu</a:t>
            </a:r>
            <a:r>
              <a:rPr lang="en-US" sz="2400" dirty="0">
                <a:solidFill>
                  <a:srgbClr val="0070C0"/>
                </a:solidFill>
              </a:rPr>
              <a:t> yang </a:t>
            </a:r>
            <a:r>
              <a:rPr lang="en-US" sz="2400" dirty="0" err="1">
                <a:solidFill>
                  <a:srgbClr val="0070C0"/>
                </a:solidFill>
              </a:rPr>
              <a:t>memungkinkan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observasi</a:t>
            </a:r>
            <a:r>
              <a:rPr lang="en-US" sz="2400" dirty="0">
                <a:solidFill>
                  <a:srgbClr val="0070C0"/>
                </a:solidFill>
              </a:rPr>
              <a:t> dan </a:t>
            </a:r>
            <a:r>
              <a:rPr lang="en-US" sz="2400" dirty="0" err="1">
                <a:solidFill>
                  <a:srgbClr val="0070C0"/>
                </a:solidFill>
              </a:rPr>
              <a:t>pengukuran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terhadapnya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F4079B2F-6D0F-4F1C-BD2D-36BCB68662DC}"/>
              </a:ext>
            </a:extLst>
          </p:cNvPr>
          <p:cNvSpPr/>
          <p:nvPr/>
        </p:nvSpPr>
        <p:spPr>
          <a:xfrm>
            <a:off x="1282940" y="3128918"/>
            <a:ext cx="1781503" cy="5517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KONSTRAK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D7F43B-848F-4F7E-AF72-EBB5666A7473}"/>
              </a:ext>
            </a:extLst>
          </p:cNvPr>
          <p:cNvSpPr/>
          <p:nvPr/>
        </p:nvSpPr>
        <p:spPr>
          <a:xfrm>
            <a:off x="3500622" y="4100722"/>
            <a:ext cx="2028497" cy="5517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ASPEK/DIMENSI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24F02B8-51E9-4562-B522-2B411B077E73}"/>
              </a:ext>
            </a:extLst>
          </p:cNvPr>
          <p:cNvSpPr/>
          <p:nvPr/>
        </p:nvSpPr>
        <p:spPr>
          <a:xfrm>
            <a:off x="3500624" y="2182180"/>
            <a:ext cx="2028496" cy="5517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ASPEK/DIMENSI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F19DD5-6BB3-4840-9745-6F2C03ABBBE9}"/>
              </a:ext>
            </a:extLst>
          </p:cNvPr>
          <p:cNvSpPr/>
          <p:nvPr/>
        </p:nvSpPr>
        <p:spPr>
          <a:xfrm>
            <a:off x="6280609" y="1630387"/>
            <a:ext cx="1781503" cy="5517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INDIKATOR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C0F143B-0D08-4D3C-BC07-2FC645E62F7C}"/>
              </a:ext>
            </a:extLst>
          </p:cNvPr>
          <p:cNvSpPr/>
          <p:nvPr/>
        </p:nvSpPr>
        <p:spPr>
          <a:xfrm>
            <a:off x="6280609" y="2655549"/>
            <a:ext cx="1781503" cy="5517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INDIKATOR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5F33057-0F6A-4F82-86AE-CD281B71F848}"/>
              </a:ext>
            </a:extLst>
          </p:cNvPr>
          <p:cNvSpPr/>
          <p:nvPr/>
        </p:nvSpPr>
        <p:spPr>
          <a:xfrm>
            <a:off x="6280610" y="3680711"/>
            <a:ext cx="1781503" cy="5517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INDIKATOR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995335C-399E-45B7-ADA6-0CEF6497DAFC}"/>
              </a:ext>
            </a:extLst>
          </p:cNvPr>
          <p:cNvSpPr/>
          <p:nvPr/>
        </p:nvSpPr>
        <p:spPr>
          <a:xfrm>
            <a:off x="6280610" y="4705873"/>
            <a:ext cx="1781503" cy="5517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INDIKATOR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9F0B873-88CF-4793-AB84-17A120D78758}"/>
              </a:ext>
            </a:extLst>
          </p:cNvPr>
          <p:cNvSpPr/>
          <p:nvPr/>
        </p:nvSpPr>
        <p:spPr>
          <a:xfrm>
            <a:off x="9018554" y="1630387"/>
            <a:ext cx="1781503" cy="55179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ITEM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01662AF-A89D-41DA-8F60-73140677D568}"/>
              </a:ext>
            </a:extLst>
          </p:cNvPr>
          <p:cNvSpPr/>
          <p:nvPr/>
        </p:nvSpPr>
        <p:spPr>
          <a:xfrm>
            <a:off x="9018554" y="2655549"/>
            <a:ext cx="1781503" cy="55179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ITEM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7BE8DF9-219A-413A-A11E-26E67E0D82A0}"/>
              </a:ext>
            </a:extLst>
          </p:cNvPr>
          <p:cNvSpPr/>
          <p:nvPr/>
        </p:nvSpPr>
        <p:spPr>
          <a:xfrm>
            <a:off x="9018555" y="3680711"/>
            <a:ext cx="1781503" cy="55179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ITEM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A471A17-8425-4BE7-A02D-5A9D36398259}"/>
              </a:ext>
            </a:extLst>
          </p:cNvPr>
          <p:cNvSpPr/>
          <p:nvPr/>
        </p:nvSpPr>
        <p:spPr>
          <a:xfrm>
            <a:off x="9018555" y="4705873"/>
            <a:ext cx="1781503" cy="55179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ITEM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A557C20-58DA-4659-BCE9-2880871679DB}"/>
              </a:ext>
            </a:extLst>
          </p:cNvPr>
          <p:cNvCxnSpPr>
            <a:cxnSpLocks/>
            <a:stCxn id="22" idx="3"/>
            <a:endCxn id="30" idx="1"/>
          </p:cNvCxnSpPr>
          <p:nvPr/>
        </p:nvCxnSpPr>
        <p:spPr>
          <a:xfrm flipV="1">
            <a:off x="3064443" y="2458077"/>
            <a:ext cx="436181" cy="946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9A52CA12-6635-4ED2-B5F0-395364DE1096}"/>
              </a:ext>
            </a:extLst>
          </p:cNvPr>
          <p:cNvCxnSpPr>
            <a:cxnSpLocks/>
            <a:stCxn id="22" idx="3"/>
            <a:endCxn id="28" idx="1"/>
          </p:cNvCxnSpPr>
          <p:nvPr/>
        </p:nvCxnSpPr>
        <p:spPr>
          <a:xfrm>
            <a:off x="3064443" y="3404815"/>
            <a:ext cx="436179" cy="971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E4B2C77-14F0-4997-BC5D-A77CA479A728}"/>
              </a:ext>
            </a:extLst>
          </p:cNvPr>
          <p:cNvCxnSpPr>
            <a:cxnSpLocks/>
            <a:stCxn id="30" idx="3"/>
            <a:endCxn id="32" idx="1"/>
          </p:cNvCxnSpPr>
          <p:nvPr/>
        </p:nvCxnSpPr>
        <p:spPr>
          <a:xfrm flipV="1">
            <a:off x="5529120" y="1906284"/>
            <a:ext cx="751489" cy="551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2E4A453-0810-4FEA-8946-A6CE9AB26A0C}"/>
              </a:ext>
            </a:extLst>
          </p:cNvPr>
          <p:cNvCxnSpPr>
            <a:cxnSpLocks/>
            <a:stCxn id="30" idx="3"/>
            <a:endCxn id="34" idx="1"/>
          </p:cNvCxnSpPr>
          <p:nvPr/>
        </p:nvCxnSpPr>
        <p:spPr>
          <a:xfrm>
            <a:off x="5529120" y="2458077"/>
            <a:ext cx="751489" cy="473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7FCCF17-A556-4EB3-A773-7BA5FD965421}"/>
              </a:ext>
            </a:extLst>
          </p:cNvPr>
          <p:cNvCxnSpPr>
            <a:cxnSpLocks/>
            <a:stCxn id="28" idx="3"/>
            <a:endCxn id="44" idx="1"/>
          </p:cNvCxnSpPr>
          <p:nvPr/>
        </p:nvCxnSpPr>
        <p:spPr>
          <a:xfrm flipV="1">
            <a:off x="5529119" y="3956608"/>
            <a:ext cx="751491" cy="420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3A1C293F-1927-45DF-9836-12D6AAA10AA3}"/>
              </a:ext>
            </a:extLst>
          </p:cNvPr>
          <p:cNvCxnSpPr>
            <a:cxnSpLocks/>
            <a:stCxn id="28" idx="3"/>
            <a:endCxn id="46" idx="1"/>
          </p:cNvCxnSpPr>
          <p:nvPr/>
        </p:nvCxnSpPr>
        <p:spPr>
          <a:xfrm>
            <a:off x="5529119" y="4376619"/>
            <a:ext cx="751491" cy="605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D628FB6-E20D-4F40-8C11-99A6CCBAEBCF}"/>
              </a:ext>
            </a:extLst>
          </p:cNvPr>
          <p:cNvCxnSpPr>
            <a:stCxn id="32" idx="3"/>
            <a:endCxn id="48" idx="1"/>
          </p:cNvCxnSpPr>
          <p:nvPr/>
        </p:nvCxnSpPr>
        <p:spPr>
          <a:xfrm>
            <a:off x="8062112" y="1906284"/>
            <a:ext cx="9564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F5CDAC2C-76D9-4F0B-AF46-AA392F963FFB}"/>
              </a:ext>
            </a:extLst>
          </p:cNvPr>
          <p:cNvCxnSpPr>
            <a:stCxn id="34" idx="3"/>
            <a:endCxn id="50" idx="1"/>
          </p:cNvCxnSpPr>
          <p:nvPr/>
        </p:nvCxnSpPr>
        <p:spPr>
          <a:xfrm>
            <a:off x="8062112" y="2931446"/>
            <a:ext cx="9564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BC56953B-91E4-4428-8FA8-78B4848CED7F}"/>
              </a:ext>
            </a:extLst>
          </p:cNvPr>
          <p:cNvCxnSpPr>
            <a:stCxn id="44" idx="3"/>
            <a:endCxn id="52" idx="1"/>
          </p:cNvCxnSpPr>
          <p:nvPr/>
        </p:nvCxnSpPr>
        <p:spPr>
          <a:xfrm>
            <a:off x="8062113" y="3956608"/>
            <a:ext cx="9564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183EECD5-D2A1-40D8-B197-B6BDBA06C028}"/>
              </a:ext>
            </a:extLst>
          </p:cNvPr>
          <p:cNvCxnSpPr>
            <a:stCxn id="46" idx="3"/>
            <a:endCxn id="54" idx="1"/>
          </p:cNvCxnSpPr>
          <p:nvPr/>
        </p:nvCxnSpPr>
        <p:spPr>
          <a:xfrm>
            <a:off x="8062113" y="4981770"/>
            <a:ext cx="9564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11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99273-2878-467F-BA16-A211A409E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557" y="1060806"/>
            <a:ext cx="10058400" cy="588794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konstrak</a:t>
            </a:r>
            <a:r>
              <a:rPr lang="en-US" dirty="0"/>
              <a:t> </a:t>
            </a:r>
            <a:r>
              <a:rPr lang="en-US" dirty="0" err="1"/>
              <a:t>psikologis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835607D-1363-46DA-8802-0F62711D5D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1621219"/>
              </p:ext>
            </p:extLst>
          </p:nvPr>
        </p:nvGraphicFramePr>
        <p:xfrm>
          <a:off x="829987" y="2678324"/>
          <a:ext cx="10532026" cy="2722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753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235F3-57A7-4064-9C8C-C3E77E0D1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417" y="887645"/>
            <a:ext cx="10468922" cy="739257"/>
          </a:xfrm>
        </p:spPr>
        <p:txBody>
          <a:bodyPr>
            <a:noAutofit/>
          </a:bodyPr>
          <a:lstStyle/>
          <a:p>
            <a:r>
              <a:rPr lang="en-US" sz="3600" b="1" dirty="0"/>
              <a:t>INDIKATOR FORMATIF VS REFLEKTIF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64A9F311-5496-4D15-A945-30B49BF6E1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6125850"/>
              </p:ext>
            </p:extLst>
          </p:nvPr>
        </p:nvGraphicFramePr>
        <p:xfrm>
          <a:off x="0" y="1734389"/>
          <a:ext cx="8566394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14FABB2-C58E-444A-94C3-F369BFEBBCEB}"/>
              </a:ext>
            </a:extLst>
          </p:cNvPr>
          <p:cNvSpPr txBox="1"/>
          <p:nvPr/>
        </p:nvSpPr>
        <p:spPr>
          <a:xfrm>
            <a:off x="1756890" y="5416357"/>
            <a:ext cx="1472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FORMATIF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C6A623-548F-4BCE-82EA-3F77553D9AC7}"/>
              </a:ext>
            </a:extLst>
          </p:cNvPr>
          <p:cNvSpPr txBox="1"/>
          <p:nvPr/>
        </p:nvSpPr>
        <p:spPr>
          <a:xfrm>
            <a:off x="5659951" y="5416357"/>
            <a:ext cx="1472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REFLEKTIF</a:t>
            </a:r>
          </a:p>
        </p:txBody>
      </p:sp>
    </p:spTree>
    <p:extLst>
      <p:ext uri="{BB962C8B-B14F-4D97-AF65-F5344CB8AC3E}">
        <p14:creationId xmlns:p14="http://schemas.microsoft.com/office/powerpoint/2010/main" val="48244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8" grpId="0"/>
      <p:bldP spid="9" grpId="0"/>
    </p:bldLst>
  </p:timing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{F2BDB18D-00CC-4DA6-A5E1-46E4DDFED109}tf22712842_win32</Template>
  <TotalTime>69</TotalTime>
  <Words>297</Words>
  <Application>Microsoft Office PowerPoint</Application>
  <PresentationFormat>Widescreen</PresentationFormat>
  <Paragraphs>82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 CHRISTY</vt:lpstr>
      <vt:lpstr>Arial</vt:lpstr>
      <vt:lpstr>Bookman Old Style</vt:lpstr>
      <vt:lpstr>Britannic Bold</vt:lpstr>
      <vt:lpstr>Calibri</vt:lpstr>
      <vt:lpstr>Calibri Light</vt:lpstr>
      <vt:lpstr>Franklin Gothic Book</vt:lpstr>
      <vt:lpstr>Wingdings 2</vt:lpstr>
      <vt:lpstr>Wingdings 3</vt:lpstr>
      <vt:lpstr>1_RetrospectVTI</vt:lpstr>
      <vt:lpstr>Office Theme</vt:lpstr>
      <vt:lpstr>PSIKOMETRIKA</vt:lpstr>
      <vt:lpstr>Variabel Laten &amp; Manifes</vt:lpstr>
      <vt:lpstr>Bagaimana cara mengukur variabel laten ??</vt:lpstr>
      <vt:lpstr>Permasalahan berikutnya, Apakah benar-benar sepadan ??</vt:lpstr>
      <vt:lpstr>KONSTRAK</vt:lpstr>
      <vt:lpstr>PowerPoint Presentation</vt:lpstr>
      <vt:lpstr>PowerPoint Presentation</vt:lpstr>
      <vt:lpstr>Jenis konstrak psikologis</vt:lpstr>
      <vt:lpstr>INDIKATOR FORMATIF VS REFLEKTIF</vt:lpstr>
      <vt:lpstr>PowerPoint Presentation</vt:lpstr>
      <vt:lpstr>PowerPoint Presentation</vt:lpstr>
      <vt:lpstr>Referensi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PSIKOMETRIKA</dc:title>
  <dc:creator>Kuncono Yunanto</dc:creator>
  <cp:lastModifiedBy>Kuncono Yunanto</cp:lastModifiedBy>
  <cp:revision>13</cp:revision>
  <dcterms:created xsi:type="dcterms:W3CDTF">2020-10-16T01:26:22Z</dcterms:created>
  <dcterms:modified xsi:type="dcterms:W3CDTF">2023-10-12T06:23:45Z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